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2" r:id="rId5"/>
    <p:sldId id="263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6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3AA145-CF41-4BAE-8F35-C4D91AE1050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3B386B-E1ED-4F50-977D-E2EEE84CAE7A}">
      <dgm:prSet phldrT="[Text]"/>
      <dgm:spPr/>
      <dgm:t>
        <a:bodyPr/>
        <a:lstStyle/>
        <a:p>
          <a:r>
            <a:rPr lang="es-GT" dirty="0" smtClean="0"/>
            <a:t>Presentación de Plan de Trabajo</a:t>
          </a:r>
          <a:endParaRPr lang="en-US" dirty="0"/>
        </a:p>
      </dgm:t>
    </dgm:pt>
    <dgm:pt modelId="{F0536A13-4666-43AA-A224-2E7AFAF0F49B}" type="parTrans" cxnId="{0B8E8B19-54D6-44AB-A1B2-53EF97F58530}">
      <dgm:prSet/>
      <dgm:spPr/>
      <dgm:t>
        <a:bodyPr/>
        <a:lstStyle/>
        <a:p>
          <a:endParaRPr lang="en-US"/>
        </a:p>
      </dgm:t>
    </dgm:pt>
    <dgm:pt modelId="{9EC271B4-F760-4D5D-8F14-C9DAF0E7568A}" type="sibTrans" cxnId="{0B8E8B19-54D6-44AB-A1B2-53EF97F58530}">
      <dgm:prSet/>
      <dgm:spPr/>
      <dgm:t>
        <a:bodyPr/>
        <a:lstStyle/>
        <a:p>
          <a:endParaRPr lang="en-US"/>
        </a:p>
      </dgm:t>
    </dgm:pt>
    <dgm:pt modelId="{84F40B87-5ED4-4A88-8E36-C91FEE27EF41}">
      <dgm:prSet phldrT="[Text]"/>
      <dgm:spPr/>
      <dgm:t>
        <a:bodyPr/>
        <a:lstStyle/>
        <a:p>
          <a:r>
            <a:rPr lang="es-GT" dirty="0" smtClean="0"/>
            <a:t>Investigación de Campo</a:t>
          </a:r>
          <a:endParaRPr lang="en-US" dirty="0"/>
        </a:p>
      </dgm:t>
    </dgm:pt>
    <dgm:pt modelId="{54270C16-F201-4ADD-899F-53A501F9345D}" type="parTrans" cxnId="{28D07DDD-F0AB-4690-95A2-82708E606FC8}">
      <dgm:prSet/>
      <dgm:spPr/>
      <dgm:t>
        <a:bodyPr/>
        <a:lstStyle/>
        <a:p>
          <a:endParaRPr lang="en-US"/>
        </a:p>
      </dgm:t>
    </dgm:pt>
    <dgm:pt modelId="{D0A6A90A-0B5F-4BAF-82F1-3C242E10C150}" type="sibTrans" cxnId="{28D07DDD-F0AB-4690-95A2-82708E606FC8}">
      <dgm:prSet/>
      <dgm:spPr/>
      <dgm:t>
        <a:bodyPr/>
        <a:lstStyle/>
        <a:p>
          <a:endParaRPr lang="en-US"/>
        </a:p>
      </dgm:t>
    </dgm:pt>
    <dgm:pt modelId="{D114176C-4E7E-4987-A14A-DC11A35FA0C2}">
      <dgm:prSet phldrT="[Text]"/>
      <dgm:spPr/>
      <dgm:t>
        <a:bodyPr/>
        <a:lstStyle/>
        <a:p>
          <a:r>
            <a:rPr lang="es-GT" dirty="0" smtClean="0"/>
            <a:t>Informe Final y Plan de Acción Regional</a:t>
          </a:r>
          <a:endParaRPr lang="en-US" dirty="0"/>
        </a:p>
      </dgm:t>
    </dgm:pt>
    <dgm:pt modelId="{0E476B98-ED9E-4968-BF97-2633AD6B2A04}" type="parTrans" cxnId="{59F83E3F-DA8B-4432-A54D-AFA4141FDCCE}">
      <dgm:prSet/>
      <dgm:spPr/>
      <dgm:t>
        <a:bodyPr/>
        <a:lstStyle/>
        <a:p>
          <a:endParaRPr lang="en-US"/>
        </a:p>
      </dgm:t>
    </dgm:pt>
    <dgm:pt modelId="{5EAC69F2-75A9-4B83-9D26-E5E51CE1032E}" type="sibTrans" cxnId="{59F83E3F-DA8B-4432-A54D-AFA4141FDCCE}">
      <dgm:prSet/>
      <dgm:spPr/>
      <dgm:t>
        <a:bodyPr/>
        <a:lstStyle/>
        <a:p>
          <a:endParaRPr lang="en-US"/>
        </a:p>
      </dgm:t>
    </dgm:pt>
    <dgm:pt modelId="{955F769C-BED9-4F5D-9AD0-33C59DA5163E}">
      <dgm:prSet/>
      <dgm:spPr/>
      <dgm:t>
        <a:bodyPr/>
        <a:lstStyle/>
        <a:p>
          <a:r>
            <a:rPr lang="es-GT" dirty="0" smtClean="0"/>
            <a:t>Investigación adicional</a:t>
          </a:r>
          <a:endParaRPr lang="en-US" dirty="0"/>
        </a:p>
      </dgm:t>
    </dgm:pt>
    <dgm:pt modelId="{3E56BB41-098B-482E-9300-5686C12E4423}" type="parTrans" cxnId="{B497EF74-A0C8-4DC3-A0E0-103B7E1CE3B9}">
      <dgm:prSet/>
      <dgm:spPr/>
      <dgm:t>
        <a:bodyPr/>
        <a:lstStyle/>
        <a:p>
          <a:endParaRPr lang="en-US"/>
        </a:p>
      </dgm:t>
    </dgm:pt>
    <dgm:pt modelId="{B12BE582-E141-4613-8298-C5E236CE5B9F}" type="sibTrans" cxnId="{B497EF74-A0C8-4DC3-A0E0-103B7E1CE3B9}">
      <dgm:prSet/>
      <dgm:spPr/>
      <dgm:t>
        <a:bodyPr/>
        <a:lstStyle/>
        <a:p>
          <a:endParaRPr lang="en-US"/>
        </a:p>
      </dgm:t>
    </dgm:pt>
    <dgm:pt modelId="{4887EBDC-B3EE-4887-A31D-DDA8B59A84AE}">
      <dgm:prSet/>
      <dgm:spPr/>
      <dgm:t>
        <a:bodyPr/>
        <a:lstStyle/>
        <a:p>
          <a:r>
            <a:rPr lang="es-GT" dirty="0" smtClean="0"/>
            <a:t>Elaboración de Informe Preliminar</a:t>
          </a:r>
          <a:endParaRPr lang="en-US" dirty="0"/>
        </a:p>
      </dgm:t>
    </dgm:pt>
    <dgm:pt modelId="{E619B82C-85C7-4787-BB8C-8DCFAD9A1606}" type="parTrans" cxnId="{C79069EC-65F1-4A8E-A107-2D7150E78D8F}">
      <dgm:prSet/>
      <dgm:spPr/>
      <dgm:t>
        <a:bodyPr/>
        <a:lstStyle/>
        <a:p>
          <a:endParaRPr lang="en-US"/>
        </a:p>
      </dgm:t>
    </dgm:pt>
    <dgm:pt modelId="{29EE7E69-3038-45B5-BB08-31296B666D85}" type="sibTrans" cxnId="{C79069EC-65F1-4A8E-A107-2D7150E78D8F}">
      <dgm:prSet/>
      <dgm:spPr/>
      <dgm:t>
        <a:bodyPr/>
        <a:lstStyle/>
        <a:p>
          <a:endParaRPr lang="en-US"/>
        </a:p>
      </dgm:t>
    </dgm:pt>
    <dgm:pt modelId="{8BE9E83F-348F-40DB-B3FE-F6A38EDED1F0}" type="pres">
      <dgm:prSet presAssocID="{413AA145-CF41-4BAE-8F35-C4D91AE1050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5417A9-9256-41C5-A9D7-787A2660CF43}" type="pres">
      <dgm:prSet presAssocID="{413AA145-CF41-4BAE-8F35-C4D91AE1050A}" presName="dummyMaxCanvas" presStyleCnt="0">
        <dgm:presLayoutVars/>
      </dgm:prSet>
      <dgm:spPr/>
    </dgm:pt>
    <dgm:pt modelId="{16D0A1A1-E596-43DF-8923-A3894A700639}" type="pres">
      <dgm:prSet presAssocID="{413AA145-CF41-4BAE-8F35-C4D91AE1050A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9C97D-AC26-4CF5-AEFF-B47423B69881}" type="pres">
      <dgm:prSet presAssocID="{413AA145-CF41-4BAE-8F35-C4D91AE1050A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9A2848-5026-4C5A-B8E1-3A49EF0647EE}" type="pres">
      <dgm:prSet presAssocID="{413AA145-CF41-4BAE-8F35-C4D91AE1050A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F9D58D-63A5-4D7E-AA94-1CF11EB73A2A}" type="pres">
      <dgm:prSet presAssocID="{413AA145-CF41-4BAE-8F35-C4D91AE1050A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668A2F-C67A-45D1-87B0-8139D42A7226}" type="pres">
      <dgm:prSet presAssocID="{413AA145-CF41-4BAE-8F35-C4D91AE1050A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29CB14-B4B7-4F6E-9534-A677EE497DCA}" type="pres">
      <dgm:prSet presAssocID="{413AA145-CF41-4BAE-8F35-C4D91AE1050A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2A50AB-F450-4986-B78D-29BE122D4A0A}" type="pres">
      <dgm:prSet presAssocID="{413AA145-CF41-4BAE-8F35-C4D91AE1050A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D19717-A1E3-442C-8C45-D534533565A5}" type="pres">
      <dgm:prSet presAssocID="{413AA145-CF41-4BAE-8F35-C4D91AE1050A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847E78-44D2-4F55-A512-7AF143614AEA}" type="pres">
      <dgm:prSet presAssocID="{413AA145-CF41-4BAE-8F35-C4D91AE1050A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3857CA-2B52-40BA-B068-6F31485DE4CD}" type="pres">
      <dgm:prSet presAssocID="{413AA145-CF41-4BAE-8F35-C4D91AE1050A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377D36-EED6-4D0B-B217-C7756AD2169E}" type="pres">
      <dgm:prSet presAssocID="{413AA145-CF41-4BAE-8F35-C4D91AE1050A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884FC2-BCE1-4CC9-97CF-882FB6C902E2}" type="pres">
      <dgm:prSet presAssocID="{413AA145-CF41-4BAE-8F35-C4D91AE1050A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F4020D-7B98-44F4-B2C0-3C38A0BB3EDE}" type="pres">
      <dgm:prSet presAssocID="{413AA145-CF41-4BAE-8F35-C4D91AE1050A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C74331-77E0-4B35-919E-CC146F447864}" type="pres">
      <dgm:prSet presAssocID="{413AA145-CF41-4BAE-8F35-C4D91AE1050A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0A3E43-E4CF-4EA2-BC36-F83E5728FFCE}" type="presOf" srcId="{29EE7E69-3038-45B5-BB08-31296B666D85}" destId="{F1D19717-A1E3-442C-8C45-D534533565A5}" srcOrd="0" destOrd="0" presId="urn:microsoft.com/office/officeart/2005/8/layout/vProcess5"/>
    <dgm:cxn modelId="{C81765D8-FE2C-4022-8AA1-E201C8137C4D}" type="presOf" srcId="{D114176C-4E7E-4987-A14A-DC11A35FA0C2}" destId="{F7668A2F-C67A-45D1-87B0-8139D42A7226}" srcOrd="0" destOrd="0" presId="urn:microsoft.com/office/officeart/2005/8/layout/vProcess5"/>
    <dgm:cxn modelId="{614C1665-795D-4606-AEEB-6E851463D0AB}" type="presOf" srcId="{84F40B87-5ED4-4A88-8E36-C91FEE27EF41}" destId="{B9F9C97D-AC26-4CF5-AEFF-B47423B69881}" srcOrd="0" destOrd="0" presId="urn:microsoft.com/office/officeart/2005/8/layout/vProcess5"/>
    <dgm:cxn modelId="{E3D24916-7BAE-40F0-B7EC-3777ECBBBAFF}" type="presOf" srcId="{D0A6A90A-0B5F-4BAF-82F1-3C242E10C150}" destId="{892A50AB-F450-4986-B78D-29BE122D4A0A}" srcOrd="0" destOrd="0" presId="urn:microsoft.com/office/officeart/2005/8/layout/vProcess5"/>
    <dgm:cxn modelId="{0B8E8B19-54D6-44AB-A1B2-53EF97F58530}" srcId="{413AA145-CF41-4BAE-8F35-C4D91AE1050A}" destId="{F83B386B-E1ED-4F50-977D-E2EEE84CAE7A}" srcOrd="0" destOrd="0" parTransId="{F0536A13-4666-43AA-A224-2E7AFAF0F49B}" sibTransId="{9EC271B4-F760-4D5D-8F14-C9DAF0E7568A}"/>
    <dgm:cxn modelId="{FB9236A3-EFF5-4582-BEAA-CD03741B85F3}" type="presOf" srcId="{955F769C-BED9-4F5D-9AD0-33C59DA5163E}" destId="{11F4020D-7B98-44F4-B2C0-3C38A0BB3EDE}" srcOrd="1" destOrd="0" presId="urn:microsoft.com/office/officeart/2005/8/layout/vProcess5"/>
    <dgm:cxn modelId="{B30FC3FF-E1B6-439F-A0AD-8A0792E07E1B}" type="presOf" srcId="{4887EBDC-B3EE-4887-A31D-DDA8B59A84AE}" destId="{639A2848-5026-4C5A-B8E1-3A49EF0647EE}" srcOrd="0" destOrd="0" presId="urn:microsoft.com/office/officeart/2005/8/layout/vProcess5"/>
    <dgm:cxn modelId="{43363283-9D5C-4DA8-B694-2CDC1331B59D}" type="presOf" srcId="{B12BE582-E141-4613-8298-C5E236CE5B9F}" destId="{78847E78-44D2-4F55-A512-7AF143614AEA}" srcOrd="0" destOrd="0" presId="urn:microsoft.com/office/officeart/2005/8/layout/vProcess5"/>
    <dgm:cxn modelId="{C79069EC-65F1-4A8E-A107-2D7150E78D8F}" srcId="{413AA145-CF41-4BAE-8F35-C4D91AE1050A}" destId="{4887EBDC-B3EE-4887-A31D-DDA8B59A84AE}" srcOrd="2" destOrd="0" parTransId="{E619B82C-85C7-4787-BB8C-8DCFAD9A1606}" sibTransId="{29EE7E69-3038-45B5-BB08-31296B666D85}"/>
    <dgm:cxn modelId="{59F83E3F-DA8B-4432-A54D-AFA4141FDCCE}" srcId="{413AA145-CF41-4BAE-8F35-C4D91AE1050A}" destId="{D114176C-4E7E-4987-A14A-DC11A35FA0C2}" srcOrd="4" destOrd="0" parTransId="{0E476B98-ED9E-4968-BF97-2633AD6B2A04}" sibTransId="{5EAC69F2-75A9-4B83-9D26-E5E51CE1032E}"/>
    <dgm:cxn modelId="{62D7BB7E-1C08-4403-A7C6-8B8AA5973753}" type="presOf" srcId="{84F40B87-5ED4-4A88-8E36-C91FEE27EF41}" destId="{82377D36-EED6-4D0B-B217-C7756AD2169E}" srcOrd="1" destOrd="0" presId="urn:microsoft.com/office/officeart/2005/8/layout/vProcess5"/>
    <dgm:cxn modelId="{5A289F4C-64C0-4A36-8606-CEEF3DDAC614}" type="presOf" srcId="{D114176C-4E7E-4987-A14A-DC11A35FA0C2}" destId="{F4C74331-77E0-4B35-919E-CC146F447864}" srcOrd="1" destOrd="0" presId="urn:microsoft.com/office/officeart/2005/8/layout/vProcess5"/>
    <dgm:cxn modelId="{591E745C-579C-4B4B-9F14-FA2D746E4A26}" type="presOf" srcId="{413AA145-CF41-4BAE-8F35-C4D91AE1050A}" destId="{8BE9E83F-348F-40DB-B3FE-F6A38EDED1F0}" srcOrd="0" destOrd="0" presId="urn:microsoft.com/office/officeart/2005/8/layout/vProcess5"/>
    <dgm:cxn modelId="{82D31AEB-B267-4CA2-B0EC-D891EC9905E1}" type="presOf" srcId="{9EC271B4-F760-4D5D-8F14-C9DAF0E7568A}" destId="{AA29CB14-B4B7-4F6E-9534-A677EE497DCA}" srcOrd="0" destOrd="0" presId="urn:microsoft.com/office/officeart/2005/8/layout/vProcess5"/>
    <dgm:cxn modelId="{DAC8A79F-CC1C-46B9-8651-0369CEBC53B5}" type="presOf" srcId="{4887EBDC-B3EE-4887-A31D-DDA8B59A84AE}" destId="{6E884FC2-BCE1-4CC9-97CF-882FB6C902E2}" srcOrd="1" destOrd="0" presId="urn:microsoft.com/office/officeart/2005/8/layout/vProcess5"/>
    <dgm:cxn modelId="{03CBF18E-7D30-4C72-B5FB-D9E4382166BD}" type="presOf" srcId="{F83B386B-E1ED-4F50-977D-E2EEE84CAE7A}" destId="{16D0A1A1-E596-43DF-8923-A3894A700639}" srcOrd="0" destOrd="0" presId="urn:microsoft.com/office/officeart/2005/8/layout/vProcess5"/>
    <dgm:cxn modelId="{80C1A197-F33A-4383-9A2B-DDB6AE085784}" type="presOf" srcId="{955F769C-BED9-4F5D-9AD0-33C59DA5163E}" destId="{CFF9D58D-63A5-4D7E-AA94-1CF11EB73A2A}" srcOrd="0" destOrd="0" presId="urn:microsoft.com/office/officeart/2005/8/layout/vProcess5"/>
    <dgm:cxn modelId="{B497EF74-A0C8-4DC3-A0E0-103B7E1CE3B9}" srcId="{413AA145-CF41-4BAE-8F35-C4D91AE1050A}" destId="{955F769C-BED9-4F5D-9AD0-33C59DA5163E}" srcOrd="3" destOrd="0" parTransId="{3E56BB41-098B-482E-9300-5686C12E4423}" sibTransId="{B12BE582-E141-4613-8298-C5E236CE5B9F}"/>
    <dgm:cxn modelId="{6181374D-56A8-4F12-822C-4575781294D8}" type="presOf" srcId="{F83B386B-E1ED-4F50-977D-E2EEE84CAE7A}" destId="{483857CA-2B52-40BA-B068-6F31485DE4CD}" srcOrd="1" destOrd="0" presId="urn:microsoft.com/office/officeart/2005/8/layout/vProcess5"/>
    <dgm:cxn modelId="{28D07DDD-F0AB-4690-95A2-82708E606FC8}" srcId="{413AA145-CF41-4BAE-8F35-C4D91AE1050A}" destId="{84F40B87-5ED4-4A88-8E36-C91FEE27EF41}" srcOrd="1" destOrd="0" parTransId="{54270C16-F201-4ADD-899F-53A501F9345D}" sibTransId="{D0A6A90A-0B5F-4BAF-82F1-3C242E10C150}"/>
    <dgm:cxn modelId="{F79D49A8-9AA6-4CFC-880B-40B0AD9A9D68}" type="presParOf" srcId="{8BE9E83F-348F-40DB-B3FE-F6A38EDED1F0}" destId="{085417A9-9256-41C5-A9D7-787A2660CF43}" srcOrd="0" destOrd="0" presId="urn:microsoft.com/office/officeart/2005/8/layout/vProcess5"/>
    <dgm:cxn modelId="{DEC43950-037F-4559-A6BD-DDB24F973064}" type="presParOf" srcId="{8BE9E83F-348F-40DB-B3FE-F6A38EDED1F0}" destId="{16D0A1A1-E596-43DF-8923-A3894A700639}" srcOrd="1" destOrd="0" presId="urn:microsoft.com/office/officeart/2005/8/layout/vProcess5"/>
    <dgm:cxn modelId="{B6729B9E-D8E8-4CE9-B9E0-2BD9AF13D96F}" type="presParOf" srcId="{8BE9E83F-348F-40DB-B3FE-F6A38EDED1F0}" destId="{B9F9C97D-AC26-4CF5-AEFF-B47423B69881}" srcOrd="2" destOrd="0" presId="urn:microsoft.com/office/officeart/2005/8/layout/vProcess5"/>
    <dgm:cxn modelId="{C2E04707-AE45-4C39-82CA-8E9453A06FE1}" type="presParOf" srcId="{8BE9E83F-348F-40DB-B3FE-F6A38EDED1F0}" destId="{639A2848-5026-4C5A-B8E1-3A49EF0647EE}" srcOrd="3" destOrd="0" presId="urn:microsoft.com/office/officeart/2005/8/layout/vProcess5"/>
    <dgm:cxn modelId="{8B19621B-E225-4AE9-95C1-60FA7D59DBE8}" type="presParOf" srcId="{8BE9E83F-348F-40DB-B3FE-F6A38EDED1F0}" destId="{CFF9D58D-63A5-4D7E-AA94-1CF11EB73A2A}" srcOrd="4" destOrd="0" presId="urn:microsoft.com/office/officeart/2005/8/layout/vProcess5"/>
    <dgm:cxn modelId="{84F0C40E-6789-4958-BA46-4623CBC6AA60}" type="presParOf" srcId="{8BE9E83F-348F-40DB-B3FE-F6A38EDED1F0}" destId="{F7668A2F-C67A-45D1-87B0-8139D42A7226}" srcOrd="5" destOrd="0" presId="urn:microsoft.com/office/officeart/2005/8/layout/vProcess5"/>
    <dgm:cxn modelId="{15104BA4-1E12-4057-ACF5-8777BD9FD6C7}" type="presParOf" srcId="{8BE9E83F-348F-40DB-B3FE-F6A38EDED1F0}" destId="{AA29CB14-B4B7-4F6E-9534-A677EE497DCA}" srcOrd="6" destOrd="0" presId="urn:microsoft.com/office/officeart/2005/8/layout/vProcess5"/>
    <dgm:cxn modelId="{2EDCE759-ABE7-459C-BABB-B794574CD9FE}" type="presParOf" srcId="{8BE9E83F-348F-40DB-B3FE-F6A38EDED1F0}" destId="{892A50AB-F450-4986-B78D-29BE122D4A0A}" srcOrd="7" destOrd="0" presId="urn:microsoft.com/office/officeart/2005/8/layout/vProcess5"/>
    <dgm:cxn modelId="{169BAEAA-7347-4A12-9ECD-27B4AB96001F}" type="presParOf" srcId="{8BE9E83F-348F-40DB-B3FE-F6A38EDED1F0}" destId="{F1D19717-A1E3-442C-8C45-D534533565A5}" srcOrd="8" destOrd="0" presId="urn:microsoft.com/office/officeart/2005/8/layout/vProcess5"/>
    <dgm:cxn modelId="{54444156-BDD8-4C7B-AFC5-0FEFE6C8A268}" type="presParOf" srcId="{8BE9E83F-348F-40DB-B3FE-F6A38EDED1F0}" destId="{78847E78-44D2-4F55-A512-7AF143614AEA}" srcOrd="9" destOrd="0" presId="urn:microsoft.com/office/officeart/2005/8/layout/vProcess5"/>
    <dgm:cxn modelId="{0F51FC7B-5EF4-43E2-B33D-4D212DB5B79C}" type="presParOf" srcId="{8BE9E83F-348F-40DB-B3FE-F6A38EDED1F0}" destId="{483857CA-2B52-40BA-B068-6F31485DE4CD}" srcOrd="10" destOrd="0" presId="urn:microsoft.com/office/officeart/2005/8/layout/vProcess5"/>
    <dgm:cxn modelId="{947E2C4D-E2C2-4777-AA2E-B5B92D0BC9DD}" type="presParOf" srcId="{8BE9E83F-348F-40DB-B3FE-F6A38EDED1F0}" destId="{82377D36-EED6-4D0B-B217-C7756AD2169E}" srcOrd="11" destOrd="0" presId="urn:microsoft.com/office/officeart/2005/8/layout/vProcess5"/>
    <dgm:cxn modelId="{910557A4-53CA-422B-B17D-93729ECA0F8A}" type="presParOf" srcId="{8BE9E83F-348F-40DB-B3FE-F6A38EDED1F0}" destId="{6E884FC2-BCE1-4CC9-97CF-882FB6C902E2}" srcOrd="12" destOrd="0" presId="urn:microsoft.com/office/officeart/2005/8/layout/vProcess5"/>
    <dgm:cxn modelId="{904F27B1-D398-441C-9E7C-CA3DFFDD9FC1}" type="presParOf" srcId="{8BE9E83F-348F-40DB-B3FE-F6A38EDED1F0}" destId="{11F4020D-7B98-44F4-B2C0-3C38A0BB3EDE}" srcOrd="13" destOrd="0" presId="urn:microsoft.com/office/officeart/2005/8/layout/vProcess5"/>
    <dgm:cxn modelId="{0BEF5296-F5F1-4CB6-8BEC-EEC023DD17F7}" type="presParOf" srcId="{8BE9E83F-348F-40DB-B3FE-F6A38EDED1F0}" destId="{F4C74331-77E0-4B35-919E-CC146F447864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DE5D7F-2D0A-4255-9C87-28D823C11BF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7D792E-7906-4C68-9F80-76754AF1AEEB}">
      <dgm:prSet phldrT="[Text]" custT="1"/>
      <dgm:spPr/>
      <dgm:t>
        <a:bodyPr/>
        <a:lstStyle/>
        <a:p>
          <a:r>
            <a:rPr lang="es-GT" sz="1600" dirty="0" smtClean="0"/>
            <a:t>Hoy</a:t>
          </a:r>
          <a:endParaRPr lang="en-US" sz="1600" dirty="0"/>
        </a:p>
      </dgm:t>
    </dgm:pt>
    <dgm:pt modelId="{3AF52D5A-9D4A-4F88-ADA6-FFEBED74DB12}" type="parTrans" cxnId="{344E6008-1F8F-461A-9896-7F6F49FF805F}">
      <dgm:prSet/>
      <dgm:spPr/>
      <dgm:t>
        <a:bodyPr/>
        <a:lstStyle/>
        <a:p>
          <a:endParaRPr lang="en-US"/>
        </a:p>
      </dgm:t>
    </dgm:pt>
    <dgm:pt modelId="{19EC051D-ACB0-44D1-9904-62CA786920B8}" type="sibTrans" cxnId="{344E6008-1F8F-461A-9896-7F6F49FF805F}">
      <dgm:prSet/>
      <dgm:spPr/>
      <dgm:t>
        <a:bodyPr/>
        <a:lstStyle/>
        <a:p>
          <a:endParaRPr lang="en-US"/>
        </a:p>
      </dgm:t>
    </dgm:pt>
    <dgm:pt modelId="{6859F263-E427-49A0-A10F-3578FD83D476}">
      <dgm:prSet phldrT="[Text]"/>
      <dgm:spPr/>
      <dgm:t>
        <a:bodyPr/>
        <a:lstStyle/>
        <a:p>
          <a:r>
            <a:rPr lang="es-GT" dirty="0" smtClean="0"/>
            <a:t>15 de Agosto</a:t>
          </a:r>
          <a:endParaRPr lang="en-US" dirty="0"/>
        </a:p>
      </dgm:t>
    </dgm:pt>
    <dgm:pt modelId="{B1A9A696-7FAB-4CB1-A878-B57CBA039C55}" type="parTrans" cxnId="{9C83ABD1-5EAC-45C9-88C7-C98D67AA6910}">
      <dgm:prSet/>
      <dgm:spPr/>
      <dgm:t>
        <a:bodyPr/>
        <a:lstStyle/>
        <a:p>
          <a:endParaRPr lang="en-US"/>
        </a:p>
      </dgm:t>
    </dgm:pt>
    <dgm:pt modelId="{E8D4873A-29C0-4AE3-9026-594BB0A8162B}" type="sibTrans" cxnId="{9C83ABD1-5EAC-45C9-88C7-C98D67AA6910}">
      <dgm:prSet/>
      <dgm:spPr/>
      <dgm:t>
        <a:bodyPr/>
        <a:lstStyle/>
        <a:p>
          <a:endParaRPr lang="en-US"/>
        </a:p>
      </dgm:t>
    </dgm:pt>
    <dgm:pt modelId="{B554EEA5-AE36-428B-AF19-0F72F4007677}">
      <dgm:prSet/>
      <dgm:spPr/>
      <dgm:t>
        <a:bodyPr/>
        <a:lstStyle/>
        <a:p>
          <a:endParaRPr lang="en-US" dirty="0"/>
        </a:p>
      </dgm:t>
    </dgm:pt>
    <dgm:pt modelId="{6E3017E3-0AF2-44D5-A00A-6E5AEDB88262}" type="parTrans" cxnId="{FC5421D3-E836-43DE-BABC-149708986302}">
      <dgm:prSet/>
      <dgm:spPr/>
      <dgm:t>
        <a:bodyPr/>
        <a:lstStyle/>
        <a:p>
          <a:endParaRPr lang="en-US"/>
        </a:p>
      </dgm:t>
    </dgm:pt>
    <dgm:pt modelId="{79B52843-28D5-4A98-A0D0-58378E52C1DE}" type="sibTrans" cxnId="{FC5421D3-E836-43DE-BABC-149708986302}">
      <dgm:prSet/>
      <dgm:spPr/>
      <dgm:t>
        <a:bodyPr/>
        <a:lstStyle/>
        <a:p>
          <a:endParaRPr lang="en-US"/>
        </a:p>
      </dgm:t>
    </dgm:pt>
    <dgm:pt modelId="{4590CB9D-7AA6-4641-B683-E310C56B682E}">
      <dgm:prSet/>
      <dgm:spPr/>
      <dgm:t>
        <a:bodyPr/>
        <a:lstStyle/>
        <a:p>
          <a:r>
            <a:rPr lang="es-GT" dirty="0" smtClean="0"/>
            <a:t>30 de Mayo</a:t>
          </a:r>
          <a:endParaRPr lang="en-US" dirty="0"/>
        </a:p>
      </dgm:t>
    </dgm:pt>
    <dgm:pt modelId="{738627A3-692B-4665-BB01-3F2C87256605}" type="parTrans" cxnId="{096131AD-0422-456B-A711-91F05BA6AFE3}">
      <dgm:prSet/>
      <dgm:spPr/>
      <dgm:t>
        <a:bodyPr/>
        <a:lstStyle/>
        <a:p>
          <a:endParaRPr lang="en-US"/>
        </a:p>
      </dgm:t>
    </dgm:pt>
    <dgm:pt modelId="{DF6D1133-CC41-4CAC-B18F-CACB2CA66C73}" type="sibTrans" cxnId="{096131AD-0422-456B-A711-91F05BA6AFE3}">
      <dgm:prSet/>
      <dgm:spPr/>
      <dgm:t>
        <a:bodyPr/>
        <a:lstStyle/>
        <a:p>
          <a:endParaRPr lang="en-US"/>
        </a:p>
      </dgm:t>
    </dgm:pt>
    <dgm:pt modelId="{AD6F63AA-9925-4E44-9BFB-72ED49E9B3F6}">
      <dgm:prSet phldrT="[Text]"/>
      <dgm:spPr/>
      <dgm:t>
        <a:bodyPr/>
        <a:lstStyle/>
        <a:p>
          <a:endParaRPr lang="en-US" dirty="0"/>
        </a:p>
      </dgm:t>
    </dgm:pt>
    <dgm:pt modelId="{603DF97B-5855-4EDB-9A85-44B9AF3E7169}" type="sibTrans" cxnId="{F7F828FC-66E6-4639-9811-0F30EC5BE5D8}">
      <dgm:prSet/>
      <dgm:spPr/>
      <dgm:t>
        <a:bodyPr/>
        <a:lstStyle/>
        <a:p>
          <a:endParaRPr lang="en-US"/>
        </a:p>
      </dgm:t>
    </dgm:pt>
    <dgm:pt modelId="{DF31C032-E9B0-40B6-8CC3-BA144FABE6BC}" type="parTrans" cxnId="{F7F828FC-66E6-4639-9811-0F30EC5BE5D8}">
      <dgm:prSet/>
      <dgm:spPr/>
      <dgm:t>
        <a:bodyPr/>
        <a:lstStyle/>
        <a:p>
          <a:endParaRPr lang="en-US"/>
        </a:p>
      </dgm:t>
    </dgm:pt>
    <dgm:pt modelId="{2761BCC6-3C59-4A77-993E-51A1EF9B91A2}" type="pres">
      <dgm:prSet presAssocID="{0EDE5D7F-2D0A-4255-9C87-28D823C11BF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DA8120-B098-4AD0-8E6D-F3905F594EFE}" type="pres">
      <dgm:prSet presAssocID="{0EDE5D7F-2D0A-4255-9C87-28D823C11BF7}" presName="dummyMaxCanvas" presStyleCnt="0">
        <dgm:presLayoutVars/>
      </dgm:prSet>
      <dgm:spPr/>
    </dgm:pt>
    <dgm:pt modelId="{ECD25370-CFFF-420A-9869-6C6DB08649E2}" type="pres">
      <dgm:prSet presAssocID="{0EDE5D7F-2D0A-4255-9C87-28D823C11BF7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32C74B-823D-4620-A2F4-6EDB4E97ADF5}" type="pres">
      <dgm:prSet presAssocID="{0EDE5D7F-2D0A-4255-9C87-28D823C11BF7}" presName="FiveNodes_2" presStyleLbl="node1" presStyleIdx="1" presStyleCnt="5" custLinFactNeighborX="-13284" custLinFactNeighborY="-27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76B78C-FE30-44B7-886D-D775CFF163EC}" type="pres">
      <dgm:prSet presAssocID="{0EDE5D7F-2D0A-4255-9C87-28D823C11BF7}" presName="FiveNodes_3" presStyleLbl="node1" presStyleIdx="2" presStyleCnt="5" custLinFactNeighborX="-20751" custLinFactNeighborY="-55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E3BF86-2210-4F28-B1F8-B614AACE0A06}" type="pres">
      <dgm:prSet presAssocID="{0EDE5D7F-2D0A-4255-9C87-28D823C11BF7}" presName="FiveNodes_4" presStyleLbl="node1" presStyleIdx="3" presStyleCnt="5" custLinFactNeighborX="-28219" custLinFactNeighborY="-83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AC3129-EDD4-4BF2-8E02-BC48DF45B181}" type="pres">
      <dgm:prSet presAssocID="{0EDE5D7F-2D0A-4255-9C87-28D823C11BF7}" presName="FiveNodes_5" presStyleLbl="node1" presStyleIdx="4" presStyleCnt="5" custLinFactNeighborX="-29870" custLinFactNeighborY="-25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CBE0B8-6C3C-4E28-A42F-90F62F1EF923}" type="pres">
      <dgm:prSet presAssocID="{0EDE5D7F-2D0A-4255-9C87-28D823C11BF7}" presName="FiveConn_1-2" presStyleLbl="fgAccFollowNode1" presStyleIdx="0" presStyleCnt="4" custLinFactNeighborX="18566" custLinFactNeighborY="-71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402848-FB62-477F-B106-C9C4D3A8F68B}" type="pres">
      <dgm:prSet presAssocID="{0EDE5D7F-2D0A-4255-9C87-28D823C11BF7}" presName="FiveConn_2-3" presStyleLbl="fgAccFollowNode1" presStyleIdx="1" presStyleCnt="4" custLinFactNeighborX="1684" custLinFactNeighborY="16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6C584E-E96A-43EE-A946-04D6CD77F61D}" type="pres">
      <dgm:prSet presAssocID="{0EDE5D7F-2D0A-4255-9C87-28D823C11BF7}" presName="FiveConn_3-4" presStyleLbl="fgAccFollowNode1" presStyleIdx="2" presStyleCnt="4" custLinFactNeighborX="-15198" custLinFactNeighborY="-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249F1B-050B-4C13-98DC-C3427217B51E}" type="pres">
      <dgm:prSet presAssocID="{0EDE5D7F-2D0A-4255-9C87-28D823C11BF7}" presName="FiveConn_4-5" presStyleLbl="fgAccFollowNode1" presStyleIdx="3" presStyleCnt="4" custLinFactNeighborX="-32081" custLinFactNeighborY="-60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65D28C-31D9-4B6E-9B26-C1AD311D8527}" type="pres">
      <dgm:prSet presAssocID="{0EDE5D7F-2D0A-4255-9C87-28D823C11BF7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510F41-90C9-49AA-B1FD-DB51CB7B8392}" type="pres">
      <dgm:prSet presAssocID="{0EDE5D7F-2D0A-4255-9C87-28D823C11BF7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23D655-6064-4C1F-B56E-79D34495B00C}" type="pres">
      <dgm:prSet presAssocID="{0EDE5D7F-2D0A-4255-9C87-28D823C11BF7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52F5BF-902D-4AAC-9442-A0116557B4B3}" type="pres">
      <dgm:prSet presAssocID="{0EDE5D7F-2D0A-4255-9C87-28D823C11BF7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2C2591-46C2-422C-991C-0EB804F25A9E}" type="pres">
      <dgm:prSet presAssocID="{0EDE5D7F-2D0A-4255-9C87-28D823C11BF7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A05776-6525-416B-BC89-F3E050B00153}" type="presOf" srcId="{603DF97B-5855-4EDB-9A85-44B9AF3E7169}" destId="{94402848-FB62-477F-B106-C9C4D3A8F68B}" srcOrd="0" destOrd="0" presId="urn:microsoft.com/office/officeart/2005/8/layout/vProcess5"/>
    <dgm:cxn modelId="{4FD3DF83-94F7-4B52-9919-80DE26171D9E}" type="presOf" srcId="{AD6F63AA-9925-4E44-9BFB-72ED49E9B3F6}" destId="{5532C74B-823D-4620-A2F4-6EDB4E97ADF5}" srcOrd="0" destOrd="0" presId="urn:microsoft.com/office/officeart/2005/8/layout/vProcess5"/>
    <dgm:cxn modelId="{344E6008-1F8F-461A-9896-7F6F49FF805F}" srcId="{0EDE5D7F-2D0A-4255-9C87-28D823C11BF7}" destId="{0A7D792E-7906-4C68-9F80-76754AF1AEEB}" srcOrd="0" destOrd="0" parTransId="{3AF52D5A-9D4A-4F88-ADA6-FFEBED74DB12}" sibTransId="{19EC051D-ACB0-44D1-9904-62CA786920B8}"/>
    <dgm:cxn modelId="{F7F828FC-66E6-4639-9811-0F30EC5BE5D8}" srcId="{0EDE5D7F-2D0A-4255-9C87-28D823C11BF7}" destId="{AD6F63AA-9925-4E44-9BFB-72ED49E9B3F6}" srcOrd="1" destOrd="0" parTransId="{DF31C032-E9B0-40B6-8CC3-BA144FABE6BC}" sibTransId="{603DF97B-5855-4EDB-9A85-44B9AF3E7169}"/>
    <dgm:cxn modelId="{4EBD715A-C914-45A5-A3A7-89EAB8099A5B}" type="presOf" srcId="{AD6F63AA-9925-4E44-9BFB-72ED49E9B3F6}" destId="{39510F41-90C9-49AA-B1FD-DB51CB7B8392}" srcOrd="1" destOrd="0" presId="urn:microsoft.com/office/officeart/2005/8/layout/vProcess5"/>
    <dgm:cxn modelId="{9C83ABD1-5EAC-45C9-88C7-C98D67AA6910}" srcId="{0EDE5D7F-2D0A-4255-9C87-28D823C11BF7}" destId="{6859F263-E427-49A0-A10F-3578FD83D476}" srcOrd="4" destOrd="0" parTransId="{B1A9A696-7FAB-4CB1-A878-B57CBA039C55}" sibTransId="{E8D4873A-29C0-4AE3-9026-594BB0A8162B}"/>
    <dgm:cxn modelId="{096131AD-0422-456B-A711-91F05BA6AFE3}" srcId="{0EDE5D7F-2D0A-4255-9C87-28D823C11BF7}" destId="{4590CB9D-7AA6-4641-B683-E310C56B682E}" srcOrd="2" destOrd="0" parTransId="{738627A3-692B-4665-BB01-3F2C87256605}" sibTransId="{DF6D1133-CC41-4CAC-B18F-CACB2CA66C73}"/>
    <dgm:cxn modelId="{755D0FAA-FEE3-44B8-890D-7200BF23DBE1}" type="presOf" srcId="{4590CB9D-7AA6-4641-B683-E310C56B682E}" destId="{6223D655-6064-4C1F-B56E-79D34495B00C}" srcOrd="1" destOrd="0" presId="urn:microsoft.com/office/officeart/2005/8/layout/vProcess5"/>
    <dgm:cxn modelId="{429A6721-AB82-4E0E-8C54-9FC53DE72F9A}" type="presOf" srcId="{6859F263-E427-49A0-A10F-3578FD83D476}" destId="{572C2591-46C2-422C-991C-0EB804F25A9E}" srcOrd="1" destOrd="0" presId="urn:microsoft.com/office/officeart/2005/8/layout/vProcess5"/>
    <dgm:cxn modelId="{40CFD4EE-09E1-44D9-8150-AA96AEDA2586}" type="presOf" srcId="{B554EEA5-AE36-428B-AF19-0F72F4007677}" destId="{C5E3BF86-2210-4F28-B1F8-B614AACE0A06}" srcOrd="0" destOrd="0" presId="urn:microsoft.com/office/officeart/2005/8/layout/vProcess5"/>
    <dgm:cxn modelId="{FC5421D3-E836-43DE-BABC-149708986302}" srcId="{0EDE5D7F-2D0A-4255-9C87-28D823C11BF7}" destId="{B554EEA5-AE36-428B-AF19-0F72F4007677}" srcOrd="3" destOrd="0" parTransId="{6E3017E3-0AF2-44D5-A00A-6E5AEDB88262}" sibTransId="{79B52843-28D5-4A98-A0D0-58378E52C1DE}"/>
    <dgm:cxn modelId="{19744D50-0B7C-4E0B-AD67-C5141C07BD00}" type="presOf" srcId="{0EDE5D7F-2D0A-4255-9C87-28D823C11BF7}" destId="{2761BCC6-3C59-4A77-993E-51A1EF9B91A2}" srcOrd="0" destOrd="0" presId="urn:microsoft.com/office/officeart/2005/8/layout/vProcess5"/>
    <dgm:cxn modelId="{B70E2762-E50A-4EBE-8773-3B612C019088}" type="presOf" srcId="{79B52843-28D5-4A98-A0D0-58378E52C1DE}" destId="{85249F1B-050B-4C13-98DC-C3427217B51E}" srcOrd="0" destOrd="0" presId="urn:microsoft.com/office/officeart/2005/8/layout/vProcess5"/>
    <dgm:cxn modelId="{0B7A1B04-5686-4419-AACB-906C14D01900}" type="presOf" srcId="{4590CB9D-7AA6-4641-B683-E310C56B682E}" destId="{0476B78C-FE30-44B7-886D-D775CFF163EC}" srcOrd="0" destOrd="0" presId="urn:microsoft.com/office/officeart/2005/8/layout/vProcess5"/>
    <dgm:cxn modelId="{DB35EF69-3A3A-47DE-A396-030C22937404}" type="presOf" srcId="{0A7D792E-7906-4C68-9F80-76754AF1AEEB}" destId="{4065D28C-31D9-4B6E-9B26-C1AD311D8527}" srcOrd="1" destOrd="0" presId="urn:microsoft.com/office/officeart/2005/8/layout/vProcess5"/>
    <dgm:cxn modelId="{1230D5C3-8164-4935-8B0C-9C6FF3D4CFF1}" type="presOf" srcId="{0A7D792E-7906-4C68-9F80-76754AF1AEEB}" destId="{ECD25370-CFFF-420A-9869-6C6DB08649E2}" srcOrd="0" destOrd="0" presId="urn:microsoft.com/office/officeart/2005/8/layout/vProcess5"/>
    <dgm:cxn modelId="{D8566625-1A1C-4AF0-92D5-64B923C4CB90}" type="presOf" srcId="{DF6D1133-CC41-4CAC-B18F-CACB2CA66C73}" destId="{176C584E-E96A-43EE-A946-04D6CD77F61D}" srcOrd="0" destOrd="0" presId="urn:microsoft.com/office/officeart/2005/8/layout/vProcess5"/>
    <dgm:cxn modelId="{E5417C1C-3C93-4FCB-A4F1-3764263A7AC4}" type="presOf" srcId="{6859F263-E427-49A0-A10F-3578FD83D476}" destId="{97AC3129-EDD4-4BF2-8E02-BC48DF45B181}" srcOrd="0" destOrd="0" presId="urn:microsoft.com/office/officeart/2005/8/layout/vProcess5"/>
    <dgm:cxn modelId="{57BB147B-BF37-44B2-A5A1-7E0E077FF333}" type="presOf" srcId="{19EC051D-ACB0-44D1-9904-62CA786920B8}" destId="{3FCBE0B8-6C3C-4E28-A42F-90F62F1EF923}" srcOrd="0" destOrd="0" presId="urn:microsoft.com/office/officeart/2005/8/layout/vProcess5"/>
    <dgm:cxn modelId="{5AD4DA94-EF45-44E8-9B52-0057FC82DEFB}" type="presOf" srcId="{B554EEA5-AE36-428B-AF19-0F72F4007677}" destId="{4452F5BF-902D-4AAC-9442-A0116557B4B3}" srcOrd="1" destOrd="0" presId="urn:microsoft.com/office/officeart/2005/8/layout/vProcess5"/>
    <dgm:cxn modelId="{2F63B5B3-97E6-4A17-9C80-6DC4330759EB}" type="presParOf" srcId="{2761BCC6-3C59-4A77-993E-51A1EF9B91A2}" destId="{F0DA8120-B098-4AD0-8E6D-F3905F594EFE}" srcOrd="0" destOrd="0" presId="urn:microsoft.com/office/officeart/2005/8/layout/vProcess5"/>
    <dgm:cxn modelId="{B967B804-C59C-404B-A7C6-408FA98EA1FE}" type="presParOf" srcId="{2761BCC6-3C59-4A77-993E-51A1EF9B91A2}" destId="{ECD25370-CFFF-420A-9869-6C6DB08649E2}" srcOrd="1" destOrd="0" presId="urn:microsoft.com/office/officeart/2005/8/layout/vProcess5"/>
    <dgm:cxn modelId="{2523ECEC-0767-49DA-8B32-311F8C643915}" type="presParOf" srcId="{2761BCC6-3C59-4A77-993E-51A1EF9B91A2}" destId="{5532C74B-823D-4620-A2F4-6EDB4E97ADF5}" srcOrd="2" destOrd="0" presId="urn:microsoft.com/office/officeart/2005/8/layout/vProcess5"/>
    <dgm:cxn modelId="{EB00400E-6ADF-4FBB-95AF-6A1A51907E96}" type="presParOf" srcId="{2761BCC6-3C59-4A77-993E-51A1EF9B91A2}" destId="{0476B78C-FE30-44B7-886D-D775CFF163EC}" srcOrd="3" destOrd="0" presId="urn:microsoft.com/office/officeart/2005/8/layout/vProcess5"/>
    <dgm:cxn modelId="{F4244247-742B-4413-A04D-6124B0B8F308}" type="presParOf" srcId="{2761BCC6-3C59-4A77-993E-51A1EF9B91A2}" destId="{C5E3BF86-2210-4F28-B1F8-B614AACE0A06}" srcOrd="4" destOrd="0" presId="urn:microsoft.com/office/officeart/2005/8/layout/vProcess5"/>
    <dgm:cxn modelId="{EFF071DA-B289-444E-BECA-F821964AAF1C}" type="presParOf" srcId="{2761BCC6-3C59-4A77-993E-51A1EF9B91A2}" destId="{97AC3129-EDD4-4BF2-8E02-BC48DF45B181}" srcOrd="5" destOrd="0" presId="urn:microsoft.com/office/officeart/2005/8/layout/vProcess5"/>
    <dgm:cxn modelId="{F8E9A61D-35F4-4967-8925-CD79B32501FF}" type="presParOf" srcId="{2761BCC6-3C59-4A77-993E-51A1EF9B91A2}" destId="{3FCBE0B8-6C3C-4E28-A42F-90F62F1EF923}" srcOrd="6" destOrd="0" presId="urn:microsoft.com/office/officeart/2005/8/layout/vProcess5"/>
    <dgm:cxn modelId="{1ABC96CD-1064-4ADE-BDB4-12533A8B6331}" type="presParOf" srcId="{2761BCC6-3C59-4A77-993E-51A1EF9B91A2}" destId="{94402848-FB62-477F-B106-C9C4D3A8F68B}" srcOrd="7" destOrd="0" presId="urn:microsoft.com/office/officeart/2005/8/layout/vProcess5"/>
    <dgm:cxn modelId="{DC133C3F-E6FC-4EA0-AFBD-DFFCA5CCFDBA}" type="presParOf" srcId="{2761BCC6-3C59-4A77-993E-51A1EF9B91A2}" destId="{176C584E-E96A-43EE-A946-04D6CD77F61D}" srcOrd="8" destOrd="0" presId="urn:microsoft.com/office/officeart/2005/8/layout/vProcess5"/>
    <dgm:cxn modelId="{1E79F20A-8760-4A25-9223-AC93D656EE75}" type="presParOf" srcId="{2761BCC6-3C59-4A77-993E-51A1EF9B91A2}" destId="{85249F1B-050B-4C13-98DC-C3427217B51E}" srcOrd="9" destOrd="0" presId="urn:microsoft.com/office/officeart/2005/8/layout/vProcess5"/>
    <dgm:cxn modelId="{F6D35F6B-376F-4739-8DAC-73D08A9134A6}" type="presParOf" srcId="{2761BCC6-3C59-4A77-993E-51A1EF9B91A2}" destId="{4065D28C-31D9-4B6E-9B26-C1AD311D8527}" srcOrd="10" destOrd="0" presId="urn:microsoft.com/office/officeart/2005/8/layout/vProcess5"/>
    <dgm:cxn modelId="{AEEB3699-D12E-48BD-803C-B650852CDB50}" type="presParOf" srcId="{2761BCC6-3C59-4A77-993E-51A1EF9B91A2}" destId="{39510F41-90C9-49AA-B1FD-DB51CB7B8392}" srcOrd="11" destOrd="0" presId="urn:microsoft.com/office/officeart/2005/8/layout/vProcess5"/>
    <dgm:cxn modelId="{D325B01D-C641-42D3-B47D-7D73C3849528}" type="presParOf" srcId="{2761BCC6-3C59-4A77-993E-51A1EF9B91A2}" destId="{6223D655-6064-4C1F-B56E-79D34495B00C}" srcOrd="12" destOrd="0" presId="urn:microsoft.com/office/officeart/2005/8/layout/vProcess5"/>
    <dgm:cxn modelId="{A9EDB908-C965-4730-A671-E798AAFBE43F}" type="presParOf" srcId="{2761BCC6-3C59-4A77-993E-51A1EF9B91A2}" destId="{4452F5BF-902D-4AAC-9442-A0116557B4B3}" srcOrd="13" destOrd="0" presId="urn:microsoft.com/office/officeart/2005/8/layout/vProcess5"/>
    <dgm:cxn modelId="{DE47749A-9037-47CA-85CF-AE2EBBC56E5A}" type="presParOf" srcId="{2761BCC6-3C59-4A77-993E-51A1EF9B91A2}" destId="{572C2591-46C2-422C-991C-0EB804F25A9E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F2ECA3-5EA2-4AD7-B4F9-AA7BC58120E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C94692-9484-4F86-AAD7-2DC51BEB41D0}">
      <dgm:prSet phldrT="[Text]"/>
      <dgm:spPr/>
      <dgm:t>
        <a:bodyPr/>
        <a:lstStyle/>
        <a:p>
          <a:r>
            <a:rPr lang="es-GT" dirty="0" smtClean="0"/>
            <a:t>.</a:t>
          </a:r>
          <a:endParaRPr lang="en-US" dirty="0"/>
        </a:p>
      </dgm:t>
    </dgm:pt>
    <dgm:pt modelId="{40023C35-69DB-4886-85E0-A811E9DD5B22}" type="parTrans" cxnId="{BE007CDA-EB3C-477E-8FBF-723CEBEC538C}">
      <dgm:prSet/>
      <dgm:spPr/>
      <dgm:t>
        <a:bodyPr/>
        <a:lstStyle/>
        <a:p>
          <a:endParaRPr lang="en-US"/>
        </a:p>
      </dgm:t>
    </dgm:pt>
    <dgm:pt modelId="{8235F6E8-F2C7-4BD8-800B-9F4C46E4C03A}" type="sibTrans" cxnId="{BE007CDA-EB3C-477E-8FBF-723CEBEC538C}">
      <dgm:prSet/>
      <dgm:spPr/>
      <dgm:t>
        <a:bodyPr/>
        <a:lstStyle/>
        <a:p>
          <a:endParaRPr lang="en-US"/>
        </a:p>
      </dgm:t>
    </dgm:pt>
    <dgm:pt modelId="{0175AAA3-F32C-4A44-8BDF-71CDB22CE1C1}">
      <dgm:prSet phldrT="[Text]"/>
      <dgm:spPr/>
      <dgm:t>
        <a:bodyPr/>
        <a:lstStyle/>
        <a:p>
          <a:r>
            <a:rPr lang="es-GT" dirty="0" smtClean="0"/>
            <a:t>Institucionalidad de las compras gubernamentales y estructura de las oficinas</a:t>
          </a:r>
          <a:endParaRPr lang="en-US" dirty="0"/>
        </a:p>
      </dgm:t>
    </dgm:pt>
    <dgm:pt modelId="{7E874D8F-1014-43B9-B4EB-66A1B0052E61}" type="parTrans" cxnId="{94E1E9FD-3364-4B48-8FA9-E59694DD8965}">
      <dgm:prSet/>
      <dgm:spPr/>
      <dgm:t>
        <a:bodyPr/>
        <a:lstStyle/>
        <a:p>
          <a:endParaRPr lang="en-US"/>
        </a:p>
      </dgm:t>
    </dgm:pt>
    <dgm:pt modelId="{E1530B76-79D2-438A-9F05-6E5A4F5561BC}" type="sibTrans" cxnId="{94E1E9FD-3364-4B48-8FA9-E59694DD8965}">
      <dgm:prSet/>
      <dgm:spPr/>
      <dgm:t>
        <a:bodyPr/>
        <a:lstStyle/>
        <a:p>
          <a:endParaRPr lang="en-US"/>
        </a:p>
      </dgm:t>
    </dgm:pt>
    <dgm:pt modelId="{525C5171-07FE-4902-8103-0079542B9157}">
      <dgm:prSet phldrT="[Text]"/>
      <dgm:spPr/>
      <dgm:t>
        <a:bodyPr/>
        <a:lstStyle/>
        <a:p>
          <a:r>
            <a:rPr lang="es-GT" dirty="0" smtClean="0"/>
            <a:t>.</a:t>
          </a:r>
          <a:endParaRPr lang="en-US" dirty="0"/>
        </a:p>
      </dgm:t>
    </dgm:pt>
    <dgm:pt modelId="{895CFF04-AB66-4500-A3D3-3D02F1223679}" type="parTrans" cxnId="{636B7D94-8BD8-4C8A-80F4-90CCE0956D1E}">
      <dgm:prSet/>
      <dgm:spPr/>
      <dgm:t>
        <a:bodyPr/>
        <a:lstStyle/>
        <a:p>
          <a:endParaRPr lang="en-US"/>
        </a:p>
      </dgm:t>
    </dgm:pt>
    <dgm:pt modelId="{18BCA1D5-00B5-4D3C-A6C4-DBA5E952182C}" type="sibTrans" cxnId="{636B7D94-8BD8-4C8A-80F4-90CCE0956D1E}">
      <dgm:prSet/>
      <dgm:spPr/>
      <dgm:t>
        <a:bodyPr/>
        <a:lstStyle/>
        <a:p>
          <a:endParaRPr lang="en-US"/>
        </a:p>
      </dgm:t>
    </dgm:pt>
    <dgm:pt modelId="{563CECD4-23BA-428F-B4BF-69E60190EF28}">
      <dgm:prSet phldrT="[Text]"/>
      <dgm:spPr/>
      <dgm:t>
        <a:bodyPr/>
        <a:lstStyle/>
        <a:p>
          <a:r>
            <a:rPr lang="es-GT" dirty="0" smtClean="0"/>
            <a:t>Estructura de Recursos Humanos de las oficinas de compras de la región</a:t>
          </a:r>
          <a:endParaRPr lang="en-US" dirty="0"/>
        </a:p>
      </dgm:t>
    </dgm:pt>
    <dgm:pt modelId="{5ED60AAE-55F7-493E-96FA-4F31887FD20D}" type="parTrans" cxnId="{C22F6674-979D-47FC-ABD8-026DC3173480}">
      <dgm:prSet/>
      <dgm:spPr/>
      <dgm:t>
        <a:bodyPr/>
        <a:lstStyle/>
        <a:p>
          <a:endParaRPr lang="en-US"/>
        </a:p>
      </dgm:t>
    </dgm:pt>
    <dgm:pt modelId="{C9F677F8-3531-41B1-BD05-540CB8198554}" type="sibTrans" cxnId="{C22F6674-979D-47FC-ABD8-026DC3173480}">
      <dgm:prSet/>
      <dgm:spPr/>
      <dgm:t>
        <a:bodyPr/>
        <a:lstStyle/>
        <a:p>
          <a:endParaRPr lang="en-US"/>
        </a:p>
      </dgm:t>
    </dgm:pt>
    <dgm:pt modelId="{45CAE611-CEA8-4B0B-8A2F-7E0B8EBBED04}">
      <dgm:prSet phldrT="[Text]"/>
      <dgm:spPr/>
      <dgm:t>
        <a:bodyPr/>
        <a:lstStyle/>
        <a:p>
          <a:r>
            <a:rPr lang="es-GT" dirty="0" smtClean="0"/>
            <a:t>.</a:t>
          </a:r>
          <a:endParaRPr lang="en-US" dirty="0"/>
        </a:p>
      </dgm:t>
    </dgm:pt>
    <dgm:pt modelId="{EF05755B-BED2-47FB-978A-425CC37C0612}" type="parTrans" cxnId="{61250C00-1F51-4230-AE44-9F2B95B67294}">
      <dgm:prSet/>
      <dgm:spPr/>
      <dgm:t>
        <a:bodyPr/>
        <a:lstStyle/>
        <a:p>
          <a:endParaRPr lang="en-US"/>
        </a:p>
      </dgm:t>
    </dgm:pt>
    <dgm:pt modelId="{4497F138-9157-43B6-865D-44A72BEC1128}" type="sibTrans" cxnId="{61250C00-1F51-4230-AE44-9F2B95B67294}">
      <dgm:prSet/>
      <dgm:spPr/>
      <dgm:t>
        <a:bodyPr/>
        <a:lstStyle/>
        <a:p>
          <a:endParaRPr lang="en-US"/>
        </a:p>
      </dgm:t>
    </dgm:pt>
    <dgm:pt modelId="{1B761794-4273-4118-BBC5-63EB18BD9B01}">
      <dgm:prSet phldrT="[Text]"/>
      <dgm:spPr/>
      <dgm:t>
        <a:bodyPr/>
        <a:lstStyle/>
        <a:p>
          <a:r>
            <a:rPr lang="es-GT" dirty="0" smtClean="0"/>
            <a:t>Otros que se consideren de interés </a:t>
          </a:r>
          <a:endParaRPr lang="en-US" dirty="0"/>
        </a:p>
      </dgm:t>
    </dgm:pt>
    <dgm:pt modelId="{30845D2C-56F2-4BFA-8F7C-84D45BB55070}" type="parTrans" cxnId="{22E31155-257E-42FF-8416-CE276D744A1B}">
      <dgm:prSet/>
      <dgm:spPr/>
      <dgm:t>
        <a:bodyPr/>
        <a:lstStyle/>
        <a:p>
          <a:endParaRPr lang="en-US"/>
        </a:p>
      </dgm:t>
    </dgm:pt>
    <dgm:pt modelId="{D5171C63-6229-4746-ABF9-3A0684BCAEEC}" type="sibTrans" cxnId="{22E31155-257E-42FF-8416-CE276D744A1B}">
      <dgm:prSet/>
      <dgm:spPr/>
      <dgm:t>
        <a:bodyPr/>
        <a:lstStyle/>
        <a:p>
          <a:endParaRPr lang="en-US"/>
        </a:p>
      </dgm:t>
    </dgm:pt>
    <dgm:pt modelId="{9943BC73-B5E1-49AB-8F5B-12B3ABED6477}">
      <dgm:prSet/>
      <dgm:spPr/>
      <dgm:t>
        <a:bodyPr/>
        <a:lstStyle/>
        <a:p>
          <a:endParaRPr lang="en-US"/>
        </a:p>
      </dgm:t>
    </dgm:pt>
    <dgm:pt modelId="{72B96E7B-14A6-4916-BD03-958C53C64265}" type="parTrans" cxnId="{5A50C731-C786-4748-AD9A-2DDC938F052D}">
      <dgm:prSet/>
      <dgm:spPr/>
      <dgm:t>
        <a:bodyPr/>
        <a:lstStyle/>
        <a:p>
          <a:endParaRPr lang="en-US"/>
        </a:p>
      </dgm:t>
    </dgm:pt>
    <dgm:pt modelId="{C6FB7C2D-610E-4DFE-8F1F-281E65A8FCCA}" type="sibTrans" cxnId="{5A50C731-C786-4748-AD9A-2DDC938F052D}">
      <dgm:prSet/>
      <dgm:spPr/>
      <dgm:t>
        <a:bodyPr/>
        <a:lstStyle/>
        <a:p>
          <a:endParaRPr lang="en-US"/>
        </a:p>
      </dgm:t>
    </dgm:pt>
    <dgm:pt modelId="{0880BAB5-C467-407F-AA9C-5DEB70E1E76C}">
      <dgm:prSet/>
      <dgm:spPr/>
      <dgm:t>
        <a:bodyPr/>
        <a:lstStyle/>
        <a:p>
          <a:endParaRPr lang="en-US"/>
        </a:p>
      </dgm:t>
    </dgm:pt>
    <dgm:pt modelId="{64858505-8800-40C4-8CD8-80E41A7ADF1B}" type="parTrans" cxnId="{E4A42844-BE46-4C09-BA2E-C6C3A6CB8FA3}">
      <dgm:prSet/>
      <dgm:spPr/>
      <dgm:t>
        <a:bodyPr/>
        <a:lstStyle/>
        <a:p>
          <a:endParaRPr lang="en-US"/>
        </a:p>
      </dgm:t>
    </dgm:pt>
    <dgm:pt modelId="{C8FA8AC1-457B-4EEF-8C63-439EC713DBA2}" type="sibTrans" cxnId="{E4A42844-BE46-4C09-BA2E-C6C3A6CB8FA3}">
      <dgm:prSet/>
      <dgm:spPr/>
      <dgm:t>
        <a:bodyPr/>
        <a:lstStyle/>
        <a:p>
          <a:endParaRPr lang="en-US"/>
        </a:p>
      </dgm:t>
    </dgm:pt>
    <dgm:pt modelId="{2CDA1209-EA06-4897-807D-4441BFDB597F}">
      <dgm:prSet/>
      <dgm:spPr/>
      <dgm:t>
        <a:bodyPr/>
        <a:lstStyle/>
        <a:p>
          <a:endParaRPr lang="en-US"/>
        </a:p>
      </dgm:t>
    </dgm:pt>
    <dgm:pt modelId="{C0C5AC2F-86EA-427B-8794-F79EACCCBFFD}" type="parTrans" cxnId="{BC0EE13B-87A0-4BD1-B057-24FD5D7A723C}">
      <dgm:prSet/>
      <dgm:spPr/>
      <dgm:t>
        <a:bodyPr/>
        <a:lstStyle/>
        <a:p>
          <a:endParaRPr lang="en-US"/>
        </a:p>
      </dgm:t>
    </dgm:pt>
    <dgm:pt modelId="{E6CDF1D9-E218-4D36-BF98-70AEA98D97B7}" type="sibTrans" cxnId="{BC0EE13B-87A0-4BD1-B057-24FD5D7A723C}">
      <dgm:prSet/>
      <dgm:spPr/>
      <dgm:t>
        <a:bodyPr/>
        <a:lstStyle/>
        <a:p>
          <a:endParaRPr lang="en-US"/>
        </a:p>
      </dgm:t>
    </dgm:pt>
    <dgm:pt modelId="{BB8E08B2-A58E-4210-81FA-B8A85018C43E}">
      <dgm:prSet/>
      <dgm:spPr/>
      <dgm:t>
        <a:bodyPr/>
        <a:lstStyle/>
        <a:p>
          <a:endParaRPr lang="en-US"/>
        </a:p>
      </dgm:t>
    </dgm:pt>
    <dgm:pt modelId="{A35FC90C-DA5C-4DB8-B3C6-959174E2E617}" type="parTrans" cxnId="{42E83AAC-C842-49FF-B2C2-ED4FC31C3357}">
      <dgm:prSet/>
      <dgm:spPr/>
      <dgm:t>
        <a:bodyPr/>
        <a:lstStyle/>
        <a:p>
          <a:endParaRPr lang="en-US"/>
        </a:p>
      </dgm:t>
    </dgm:pt>
    <dgm:pt modelId="{6D0B49B4-7866-4E78-ADE1-A4B892155AFF}" type="sibTrans" cxnId="{42E83AAC-C842-49FF-B2C2-ED4FC31C3357}">
      <dgm:prSet/>
      <dgm:spPr/>
      <dgm:t>
        <a:bodyPr/>
        <a:lstStyle/>
        <a:p>
          <a:endParaRPr lang="en-US"/>
        </a:p>
      </dgm:t>
    </dgm:pt>
    <dgm:pt modelId="{3973E3A8-BFB0-49BE-A151-908685E9AE00}">
      <dgm:prSet/>
      <dgm:spPr/>
      <dgm:t>
        <a:bodyPr/>
        <a:lstStyle/>
        <a:p>
          <a:endParaRPr lang="en-US"/>
        </a:p>
      </dgm:t>
    </dgm:pt>
    <dgm:pt modelId="{63F4C033-6A16-40E3-AC61-B2189DD3C327}" type="parTrans" cxnId="{0DB5417E-AA2B-4D63-9C08-3A86EB46F9FA}">
      <dgm:prSet/>
      <dgm:spPr/>
      <dgm:t>
        <a:bodyPr/>
        <a:lstStyle/>
        <a:p>
          <a:endParaRPr lang="en-US"/>
        </a:p>
      </dgm:t>
    </dgm:pt>
    <dgm:pt modelId="{EE5428BB-59B7-4165-A6BB-412BF70AB2B9}" type="sibTrans" cxnId="{0DB5417E-AA2B-4D63-9C08-3A86EB46F9FA}">
      <dgm:prSet/>
      <dgm:spPr/>
      <dgm:t>
        <a:bodyPr/>
        <a:lstStyle/>
        <a:p>
          <a:endParaRPr lang="en-US"/>
        </a:p>
      </dgm:t>
    </dgm:pt>
    <dgm:pt modelId="{E9220139-6AEC-4B31-9E42-492FE69B046F}">
      <dgm:prSet/>
      <dgm:spPr/>
      <dgm:t>
        <a:bodyPr/>
        <a:lstStyle/>
        <a:p>
          <a:endParaRPr lang="en-US"/>
        </a:p>
      </dgm:t>
    </dgm:pt>
    <dgm:pt modelId="{BBDAE2E2-AA73-4BD2-B5A7-EB99FEDF707F}" type="parTrans" cxnId="{DE020084-1AAC-47C6-90FC-8B6677CFEDBD}">
      <dgm:prSet/>
      <dgm:spPr/>
      <dgm:t>
        <a:bodyPr/>
        <a:lstStyle/>
        <a:p>
          <a:endParaRPr lang="en-US"/>
        </a:p>
      </dgm:t>
    </dgm:pt>
    <dgm:pt modelId="{60CCF3BC-52C8-4C73-8336-1AF6943C1680}" type="sibTrans" cxnId="{DE020084-1AAC-47C6-90FC-8B6677CFEDBD}">
      <dgm:prSet/>
      <dgm:spPr/>
      <dgm:t>
        <a:bodyPr/>
        <a:lstStyle/>
        <a:p>
          <a:endParaRPr lang="en-US"/>
        </a:p>
      </dgm:t>
    </dgm:pt>
    <dgm:pt modelId="{AECF3226-A361-408B-8E8C-4B926FB2D3E7}">
      <dgm:prSet/>
      <dgm:spPr/>
      <dgm:t>
        <a:bodyPr/>
        <a:lstStyle/>
        <a:p>
          <a:endParaRPr lang="en-US"/>
        </a:p>
      </dgm:t>
    </dgm:pt>
    <dgm:pt modelId="{9094C462-FBD6-406C-9A2B-438E0A387318}" type="parTrans" cxnId="{B6DD6CBF-D918-4960-9803-F2BA12EA294B}">
      <dgm:prSet/>
      <dgm:spPr/>
      <dgm:t>
        <a:bodyPr/>
        <a:lstStyle/>
        <a:p>
          <a:endParaRPr lang="en-US"/>
        </a:p>
      </dgm:t>
    </dgm:pt>
    <dgm:pt modelId="{0BE79578-0274-49CD-B6BE-2291F48A331E}" type="sibTrans" cxnId="{B6DD6CBF-D918-4960-9803-F2BA12EA294B}">
      <dgm:prSet/>
      <dgm:spPr/>
      <dgm:t>
        <a:bodyPr/>
        <a:lstStyle/>
        <a:p>
          <a:endParaRPr lang="en-US"/>
        </a:p>
      </dgm:t>
    </dgm:pt>
    <dgm:pt modelId="{17CA79DE-8C61-4C2D-81B3-FD14F8B2E41E}">
      <dgm:prSet/>
      <dgm:spPr/>
      <dgm:t>
        <a:bodyPr/>
        <a:lstStyle/>
        <a:p>
          <a:endParaRPr lang="en-US"/>
        </a:p>
      </dgm:t>
    </dgm:pt>
    <dgm:pt modelId="{0E1E0DE0-7747-4EC2-A61E-4C821085BA3B}" type="parTrans" cxnId="{950792FE-9A9C-47E0-A253-1357E79065E9}">
      <dgm:prSet/>
      <dgm:spPr/>
      <dgm:t>
        <a:bodyPr/>
        <a:lstStyle/>
        <a:p>
          <a:endParaRPr lang="en-US"/>
        </a:p>
      </dgm:t>
    </dgm:pt>
    <dgm:pt modelId="{197E19A6-9111-420A-9EB9-1036BEB821A0}" type="sibTrans" cxnId="{950792FE-9A9C-47E0-A253-1357E79065E9}">
      <dgm:prSet/>
      <dgm:spPr/>
      <dgm:t>
        <a:bodyPr/>
        <a:lstStyle/>
        <a:p>
          <a:endParaRPr lang="en-US"/>
        </a:p>
      </dgm:t>
    </dgm:pt>
    <dgm:pt modelId="{F15909D5-9737-4AF4-ABB6-1A478554C70F}">
      <dgm:prSet/>
      <dgm:spPr/>
      <dgm:t>
        <a:bodyPr/>
        <a:lstStyle/>
        <a:p>
          <a:r>
            <a:rPr lang="es-GT" smtClean="0"/>
            <a:t>Formación y Certificación del Recurso Humano </a:t>
          </a:r>
          <a:endParaRPr lang="en-US"/>
        </a:p>
      </dgm:t>
    </dgm:pt>
    <dgm:pt modelId="{0E5147AC-7F2C-432A-A3AE-6D95B07B82E2}" type="parTrans" cxnId="{2146FC0A-4E74-4545-80CF-54F736C81305}">
      <dgm:prSet/>
      <dgm:spPr/>
    </dgm:pt>
    <dgm:pt modelId="{B7ACE3EC-2D20-4941-9043-EC18CBC3EFFA}" type="sibTrans" cxnId="{2146FC0A-4E74-4545-80CF-54F736C81305}">
      <dgm:prSet/>
      <dgm:spPr/>
    </dgm:pt>
    <dgm:pt modelId="{85BA1C43-0428-4C2C-AEEE-1A5768A6995C}">
      <dgm:prSet/>
      <dgm:spPr/>
      <dgm:t>
        <a:bodyPr/>
        <a:lstStyle/>
        <a:p>
          <a:r>
            <a:rPr lang="es-GT" smtClean="0"/>
            <a:t>Normativa vigente (leyes, normas y procedimientos)</a:t>
          </a:r>
          <a:endParaRPr lang="en-US"/>
        </a:p>
      </dgm:t>
    </dgm:pt>
    <dgm:pt modelId="{3ACC3DCF-C995-47CF-9AE5-6EDD7D934D8E}" type="parTrans" cxnId="{91825CCC-28E0-46E1-AC3E-7F5FD68D3E8C}">
      <dgm:prSet/>
      <dgm:spPr/>
    </dgm:pt>
    <dgm:pt modelId="{39EE4A5F-BB0D-4D53-9931-767DC61EE63C}" type="sibTrans" cxnId="{91825CCC-28E0-46E1-AC3E-7F5FD68D3E8C}">
      <dgm:prSet/>
      <dgm:spPr/>
    </dgm:pt>
    <dgm:pt modelId="{ED8244E9-CA7F-4ADD-A595-ED2B0100EDDC}">
      <dgm:prSet/>
      <dgm:spPr/>
      <dgm:t>
        <a:bodyPr/>
        <a:lstStyle/>
        <a:p>
          <a:r>
            <a:rPr lang="es-GT" smtClean="0"/>
            <a:t>Maximización del uso de los recursos públicos</a:t>
          </a:r>
          <a:endParaRPr lang="en-US"/>
        </a:p>
      </dgm:t>
    </dgm:pt>
    <dgm:pt modelId="{90EB4365-A0E2-4B32-824F-443B908DC2DD}" type="parTrans" cxnId="{F8036F39-3FCA-4D9B-AA13-1738C89007BD}">
      <dgm:prSet/>
      <dgm:spPr/>
    </dgm:pt>
    <dgm:pt modelId="{6699A2DE-58A4-41CF-9C57-970ADC43DF72}" type="sibTrans" cxnId="{F8036F39-3FCA-4D9B-AA13-1738C89007BD}">
      <dgm:prSet/>
      <dgm:spPr/>
    </dgm:pt>
    <dgm:pt modelId="{3F90F518-3DC1-4641-8C80-A55D64A2A47D}">
      <dgm:prSet/>
      <dgm:spPr/>
      <dgm:t>
        <a:bodyPr/>
        <a:lstStyle/>
        <a:p>
          <a:r>
            <a:rPr lang="es-GT" smtClean="0"/>
            <a:t>Sistemas de compras</a:t>
          </a:r>
          <a:endParaRPr lang="en-US"/>
        </a:p>
      </dgm:t>
    </dgm:pt>
    <dgm:pt modelId="{F27457B6-E364-4A67-8870-C4541BD1DE0D}" type="parTrans" cxnId="{7373BF0D-B6F8-49C1-A0F9-FD5C91868D28}">
      <dgm:prSet/>
      <dgm:spPr/>
    </dgm:pt>
    <dgm:pt modelId="{E5867B3D-AEE9-48BC-B12A-445D2D218259}" type="sibTrans" cxnId="{7373BF0D-B6F8-49C1-A0F9-FD5C91868D28}">
      <dgm:prSet/>
      <dgm:spPr/>
    </dgm:pt>
    <dgm:pt modelId="{9022F7D6-E086-49B7-8772-C4EFB23A1D5B}">
      <dgm:prSet/>
      <dgm:spPr/>
      <dgm:t>
        <a:bodyPr/>
        <a:lstStyle/>
        <a:p>
          <a:r>
            <a:rPr lang="es-GT" smtClean="0"/>
            <a:t>Participación de la Sociedad Civil en los procedimientos de compras </a:t>
          </a:r>
          <a:endParaRPr lang="en-US"/>
        </a:p>
      </dgm:t>
    </dgm:pt>
    <dgm:pt modelId="{93648447-9610-4BE5-BA42-464153488EBF}" type="parTrans" cxnId="{F5D85DA0-50A4-436A-8740-6187E74EEAAE}">
      <dgm:prSet/>
      <dgm:spPr/>
    </dgm:pt>
    <dgm:pt modelId="{4A88E5ED-45AF-4D66-81E7-DB00577B5CBA}" type="sibTrans" cxnId="{F5D85DA0-50A4-436A-8740-6187E74EEAAE}">
      <dgm:prSet/>
      <dgm:spPr/>
    </dgm:pt>
    <dgm:pt modelId="{5CD7745A-161B-4C7A-9A63-63CA92FEF74D}">
      <dgm:prSet/>
      <dgm:spPr/>
      <dgm:t>
        <a:bodyPr/>
        <a:lstStyle/>
        <a:p>
          <a:r>
            <a:rPr lang="es-GT" smtClean="0"/>
            <a:t>Nivel de penetración de las TIC y su uso para la gestión de compras </a:t>
          </a:r>
          <a:endParaRPr lang="en-US"/>
        </a:p>
      </dgm:t>
    </dgm:pt>
    <dgm:pt modelId="{B19E5922-71A5-42A2-AF6B-3B20E94A43F2}" type="parTrans" cxnId="{984BA955-CCDF-408E-A7E0-05E9B72E0016}">
      <dgm:prSet/>
      <dgm:spPr/>
    </dgm:pt>
    <dgm:pt modelId="{C2D12740-A101-4F87-85E6-84883FD44DB0}" type="sibTrans" cxnId="{984BA955-CCDF-408E-A7E0-05E9B72E0016}">
      <dgm:prSet/>
      <dgm:spPr/>
    </dgm:pt>
    <dgm:pt modelId="{92C7B55D-CF2B-41EE-833F-433FF5511F5F}">
      <dgm:prSet/>
      <dgm:spPr/>
      <dgm:t>
        <a:bodyPr/>
        <a:lstStyle/>
        <a:p>
          <a:r>
            <a:rPr lang="es-GT" smtClean="0"/>
            <a:t>Mecanismos de coordinación de compras entre oficinas locales  </a:t>
          </a:r>
          <a:endParaRPr lang="en-US"/>
        </a:p>
      </dgm:t>
    </dgm:pt>
    <dgm:pt modelId="{BB4FC24E-7923-41F9-B6AE-B4D99CB1DB5D}" type="parTrans" cxnId="{20D8EC94-F81F-4606-B081-1E0A99E93FA4}">
      <dgm:prSet/>
      <dgm:spPr/>
    </dgm:pt>
    <dgm:pt modelId="{7E48E279-414F-469D-9C49-8208A57151E1}" type="sibTrans" cxnId="{20D8EC94-F81F-4606-B081-1E0A99E93FA4}">
      <dgm:prSet/>
      <dgm:spPr/>
    </dgm:pt>
    <dgm:pt modelId="{F02C211F-1802-4215-AD42-EBE7C3FEB934}">
      <dgm:prSet/>
      <dgm:spPr/>
      <dgm:t>
        <a:bodyPr/>
        <a:lstStyle/>
        <a:p>
          <a:r>
            <a:rPr lang="es-GT" smtClean="0"/>
            <a:t>Mejores prácticas fuera de la región que se puedan considerar</a:t>
          </a:r>
          <a:endParaRPr lang="en-US"/>
        </a:p>
      </dgm:t>
    </dgm:pt>
    <dgm:pt modelId="{D4E8537F-3503-4887-BEFF-64F26FA05418}" type="parTrans" cxnId="{1C5AFD36-F270-4CBF-9000-34197EA72AD5}">
      <dgm:prSet/>
      <dgm:spPr/>
    </dgm:pt>
    <dgm:pt modelId="{F23218F6-0841-4671-8D66-834071F37E10}" type="sibTrans" cxnId="{1C5AFD36-F270-4CBF-9000-34197EA72AD5}">
      <dgm:prSet/>
      <dgm:spPr/>
    </dgm:pt>
    <dgm:pt modelId="{36460CE7-1EDB-4466-AF0F-47386BCC2A1C}" type="pres">
      <dgm:prSet presAssocID="{2DF2ECA3-5EA2-4AD7-B4F9-AA7BC58120E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9034E7-AEBA-498D-B12F-8C9AC1059AB6}" type="pres">
      <dgm:prSet presAssocID="{72C94692-9484-4F86-AAD7-2DC51BEB41D0}" presName="composite" presStyleCnt="0"/>
      <dgm:spPr/>
    </dgm:pt>
    <dgm:pt modelId="{BFF80C6E-1826-4811-8A3F-8F4609B15B07}" type="pres">
      <dgm:prSet presAssocID="{72C94692-9484-4F86-AAD7-2DC51BEB41D0}" presName="parentText" presStyleLbl="alignNode1" presStyleIdx="0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A2DCEA-78AA-47B3-993E-4A16806D0688}" type="pres">
      <dgm:prSet presAssocID="{72C94692-9484-4F86-AAD7-2DC51BEB41D0}" presName="descendantText" presStyleLbl="alignAcc1" presStyleIdx="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B86319-CBF5-4DAD-A21C-A44D555196BE}" type="pres">
      <dgm:prSet presAssocID="{8235F6E8-F2C7-4BD8-800B-9F4C46E4C03A}" presName="sp" presStyleCnt="0"/>
      <dgm:spPr/>
    </dgm:pt>
    <dgm:pt modelId="{0D4D210E-19CB-493B-9601-B6F22FF4BE2B}" type="pres">
      <dgm:prSet presAssocID="{525C5171-07FE-4902-8103-0079542B9157}" presName="composite" presStyleCnt="0"/>
      <dgm:spPr/>
    </dgm:pt>
    <dgm:pt modelId="{827E3391-947E-4660-9887-C7B22714D043}" type="pres">
      <dgm:prSet presAssocID="{525C5171-07FE-4902-8103-0079542B9157}" presName="parentText" presStyleLbl="alignNode1" presStyleIdx="1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06EA0B-CE7D-4D98-BEDD-94FF3DEA2AAD}" type="pres">
      <dgm:prSet presAssocID="{525C5171-07FE-4902-8103-0079542B9157}" presName="descendantText" presStyleLbl="alignAcc1" presStyleIdx="1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0DD761-18EF-45FD-9C36-A311E5DD8B57}" type="pres">
      <dgm:prSet presAssocID="{18BCA1D5-00B5-4D3C-A6C4-DBA5E952182C}" presName="sp" presStyleCnt="0"/>
      <dgm:spPr/>
    </dgm:pt>
    <dgm:pt modelId="{9169B433-60E7-4BF2-83A9-92F6153B314B}" type="pres">
      <dgm:prSet presAssocID="{17CA79DE-8C61-4C2D-81B3-FD14F8B2E41E}" presName="composite" presStyleCnt="0"/>
      <dgm:spPr/>
    </dgm:pt>
    <dgm:pt modelId="{35633CD3-611E-4D09-8042-BD438C332EC3}" type="pres">
      <dgm:prSet presAssocID="{17CA79DE-8C61-4C2D-81B3-FD14F8B2E41E}" presName="parentText" presStyleLbl="alignNode1" presStyleIdx="2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E77F7E-CC25-4990-9D94-2FB5644E77DF}" type="pres">
      <dgm:prSet presAssocID="{17CA79DE-8C61-4C2D-81B3-FD14F8B2E41E}" presName="descendantText" presStyleLbl="alignAcc1" presStyleIdx="2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4EF58A-20FA-4B9E-A2EA-E6031DCD71B6}" type="pres">
      <dgm:prSet presAssocID="{197E19A6-9111-420A-9EB9-1036BEB821A0}" presName="sp" presStyleCnt="0"/>
      <dgm:spPr/>
    </dgm:pt>
    <dgm:pt modelId="{62E7D7F3-D136-49A0-B518-767A9CC7ADE8}" type="pres">
      <dgm:prSet presAssocID="{AECF3226-A361-408B-8E8C-4B926FB2D3E7}" presName="composite" presStyleCnt="0"/>
      <dgm:spPr/>
    </dgm:pt>
    <dgm:pt modelId="{53CDE1B7-4AF0-4184-8196-3A965F6FD55F}" type="pres">
      <dgm:prSet presAssocID="{AECF3226-A361-408B-8E8C-4B926FB2D3E7}" presName="parentText" presStyleLbl="alignNode1" presStyleIdx="3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BCA933-B53A-4132-B54F-CCD105180B9F}" type="pres">
      <dgm:prSet presAssocID="{AECF3226-A361-408B-8E8C-4B926FB2D3E7}" presName="descendantText" presStyleLbl="alignAcc1" presStyleIdx="3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2E1145-98A9-425B-B1F4-DE7EC5103EE2}" type="pres">
      <dgm:prSet presAssocID="{0BE79578-0274-49CD-B6BE-2291F48A331E}" presName="sp" presStyleCnt="0"/>
      <dgm:spPr/>
    </dgm:pt>
    <dgm:pt modelId="{0BE007CD-3D7B-48E9-935A-ED6F179C4628}" type="pres">
      <dgm:prSet presAssocID="{E9220139-6AEC-4B31-9E42-492FE69B046F}" presName="composite" presStyleCnt="0"/>
      <dgm:spPr/>
    </dgm:pt>
    <dgm:pt modelId="{EA20E662-DEEF-4DF5-8AA2-A581BC98BF08}" type="pres">
      <dgm:prSet presAssocID="{E9220139-6AEC-4B31-9E42-492FE69B046F}" presName="parentText" presStyleLbl="alignNode1" presStyleIdx="4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1539AA-CEDC-4722-AB18-E67F7616DC48}" type="pres">
      <dgm:prSet presAssocID="{E9220139-6AEC-4B31-9E42-492FE69B046F}" presName="descendantText" presStyleLbl="alignAcc1" presStyleIdx="4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B8020C-1F5D-45F8-8D62-FB3ED26ED4BC}" type="pres">
      <dgm:prSet presAssocID="{60CCF3BC-52C8-4C73-8336-1AF6943C1680}" presName="sp" presStyleCnt="0"/>
      <dgm:spPr/>
    </dgm:pt>
    <dgm:pt modelId="{6336E614-4162-4F81-991A-4BB37A89CB25}" type="pres">
      <dgm:prSet presAssocID="{3973E3A8-BFB0-49BE-A151-908685E9AE00}" presName="composite" presStyleCnt="0"/>
      <dgm:spPr/>
    </dgm:pt>
    <dgm:pt modelId="{09B7D51C-30EB-4103-9CFC-64FD24EF540D}" type="pres">
      <dgm:prSet presAssocID="{3973E3A8-BFB0-49BE-A151-908685E9AE00}" presName="parentText" presStyleLbl="alignNode1" presStyleIdx="5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D0765E-223F-40AB-989C-534AA911EC1E}" type="pres">
      <dgm:prSet presAssocID="{3973E3A8-BFB0-49BE-A151-908685E9AE00}" presName="descendantText" presStyleLbl="alignAcc1" presStyleIdx="5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0409DE-059D-4451-AA10-27C18BEBD732}" type="pres">
      <dgm:prSet presAssocID="{EE5428BB-59B7-4165-A6BB-412BF70AB2B9}" presName="sp" presStyleCnt="0"/>
      <dgm:spPr/>
    </dgm:pt>
    <dgm:pt modelId="{22BE74F8-18E3-4279-BA63-4E07BAD342EF}" type="pres">
      <dgm:prSet presAssocID="{BB8E08B2-A58E-4210-81FA-B8A85018C43E}" presName="composite" presStyleCnt="0"/>
      <dgm:spPr/>
    </dgm:pt>
    <dgm:pt modelId="{D68A5F2C-D0CC-4ABE-B469-CF8AEE17827E}" type="pres">
      <dgm:prSet presAssocID="{BB8E08B2-A58E-4210-81FA-B8A85018C43E}" presName="parentText" presStyleLbl="alignNode1" presStyleIdx="6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3A191B-6A6C-4881-B496-0748D2D3F3C8}" type="pres">
      <dgm:prSet presAssocID="{BB8E08B2-A58E-4210-81FA-B8A85018C43E}" presName="descendantText" presStyleLbl="alignAcc1" presStyleIdx="6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1244F0-BDB2-4EA7-BE15-F9600ABEB01E}" type="pres">
      <dgm:prSet presAssocID="{6D0B49B4-7866-4E78-ADE1-A4B892155AFF}" presName="sp" presStyleCnt="0"/>
      <dgm:spPr/>
    </dgm:pt>
    <dgm:pt modelId="{E2E95236-3C15-4B56-9214-6D08634DCECF}" type="pres">
      <dgm:prSet presAssocID="{2CDA1209-EA06-4897-807D-4441BFDB597F}" presName="composite" presStyleCnt="0"/>
      <dgm:spPr/>
    </dgm:pt>
    <dgm:pt modelId="{FC0D1C08-F61C-49CF-988E-C36B3DA15305}" type="pres">
      <dgm:prSet presAssocID="{2CDA1209-EA06-4897-807D-4441BFDB597F}" presName="parentText" presStyleLbl="alignNode1" presStyleIdx="7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229E9D-3406-4AB1-ADBC-505ECB0F646A}" type="pres">
      <dgm:prSet presAssocID="{2CDA1209-EA06-4897-807D-4441BFDB597F}" presName="descendantText" presStyleLbl="alignAcc1" presStyleIdx="7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1B98B7-B740-49BC-9AE8-1CB38A23DA26}" type="pres">
      <dgm:prSet presAssocID="{E6CDF1D9-E218-4D36-BF98-70AEA98D97B7}" presName="sp" presStyleCnt="0"/>
      <dgm:spPr/>
    </dgm:pt>
    <dgm:pt modelId="{ABBC56EB-5F7F-46D1-A7F5-F1086299043B}" type="pres">
      <dgm:prSet presAssocID="{0880BAB5-C467-407F-AA9C-5DEB70E1E76C}" presName="composite" presStyleCnt="0"/>
      <dgm:spPr/>
    </dgm:pt>
    <dgm:pt modelId="{6775F1A3-35D4-4303-9595-2734E4F15B7F}" type="pres">
      <dgm:prSet presAssocID="{0880BAB5-C467-407F-AA9C-5DEB70E1E76C}" presName="parentText" presStyleLbl="alignNode1" presStyleIdx="8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BC531D-99F8-45C8-83DF-CB34715070EC}" type="pres">
      <dgm:prSet presAssocID="{0880BAB5-C467-407F-AA9C-5DEB70E1E76C}" presName="descendantText" presStyleLbl="alignAcc1" presStyleIdx="8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780136-AC0C-4EF8-8EB0-59F169530001}" type="pres">
      <dgm:prSet presAssocID="{C8FA8AC1-457B-4EEF-8C63-439EC713DBA2}" presName="sp" presStyleCnt="0"/>
      <dgm:spPr/>
    </dgm:pt>
    <dgm:pt modelId="{4E84E43E-DC09-4130-AC08-AD4BB890EBE9}" type="pres">
      <dgm:prSet presAssocID="{9943BC73-B5E1-49AB-8F5B-12B3ABED6477}" presName="composite" presStyleCnt="0"/>
      <dgm:spPr/>
    </dgm:pt>
    <dgm:pt modelId="{E6BCE7C1-1B8A-4C3C-AB19-C9885AABD412}" type="pres">
      <dgm:prSet presAssocID="{9943BC73-B5E1-49AB-8F5B-12B3ABED6477}" presName="parentText" presStyleLbl="alignNode1" presStyleIdx="9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7B93C2-9EDD-4BDB-B78C-A2583F22E3C6}" type="pres">
      <dgm:prSet presAssocID="{9943BC73-B5E1-49AB-8F5B-12B3ABED6477}" presName="descendantText" presStyleLbl="alignAcc1" presStyleIdx="9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EE9B33-0803-480E-B3E5-E53CECE8131F}" type="pres">
      <dgm:prSet presAssocID="{C6FB7C2D-610E-4DFE-8F1F-281E65A8FCCA}" presName="sp" presStyleCnt="0"/>
      <dgm:spPr/>
    </dgm:pt>
    <dgm:pt modelId="{09EFDD8A-A4C0-4137-8A99-05E8CF5462EC}" type="pres">
      <dgm:prSet presAssocID="{45CAE611-CEA8-4B0B-8A2F-7E0B8EBBED04}" presName="composite" presStyleCnt="0"/>
      <dgm:spPr/>
    </dgm:pt>
    <dgm:pt modelId="{F8C84839-4423-497B-84A7-0A5293BF7119}" type="pres">
      <dgm:prSet presAssocID="{45CAE611-CEA8-4B0B-8A2F-7E0B8EBBED04}" presName="parentText" presStyleLbl="alignNode1" presStyleIdx="10" presStyleCnt="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A53065-BD75-47EF-8CE7-4701C812B988}" type="pres">
      <dgm:prSet presAssocID="{45CAE611-CEA8-4B0B-8A2F-7E0B8EBBED04}" presName="descendantText" presStyleLbl="alignAcc1" presStyleIdx="1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A42844-BE46-4C09-BA2E-C6C3A6CB8FA3}" srcId="{2DF2ECA3-5EA2-4AD7-B4F9-AA7BC58120E7}" destId="{0880BAB5-C467-407F-AA9C-5DEB70E1E76C}" srcOrd="8" destOrd="0" parTransId="{64858505-8800-40C4-8CD8-80E41A7ADF1B}" sibTransId="{C8FA8AC1-457B-4EEF-8C63-439EC713DBA2}"/>
    <dgm:cxn modelId="{D2C9B937-B239-401B-8726-EE1DA74225C0}" type="presOf" srcId="{563CECD4-23BA-428F-B4BF-69E60190EF28}" destId="{D306EA0B-CE7D-4D98-BEDD-94FF3DEA2AAD}" srcOrd="0" destOrd="0" presId="urn:microsoft.com/office/officeart/2005/8/layout/chevron2"/>
    <dgm:cxn modelId="{42E83AAC-C842-49FF-B2C2-ED4FC31C3357}" srcId="{2DF2ECA3-5EA2-4AD7-B4F9-AA7BC58120E7}" destId="{BB8E08B2-A58E-4210-81FA-B8A85018C43E}" srcOrd="6" destOrd="0" parTransId="{A35FC90C-DA5C-4DB8-B3C6-959174E2E617}" sibTransId="{6D0B49B4-7866-4E78-ADE1-A4B892155AFF}"/>
    <dgm:cxn modelId="{82F6A75E-C037-4FE0-BB87-53AA8D941AE4}" type="presOf" srcId="{BB8E08B2-A58E-4210-81FA-B8A85018C43E}" destId="{D68A5F2C-D0CC-4ABE-B469-CF8AEE17827E}" srcOrd="0" destOrd="0" presId="urn:microsoft.com/office/officeart/2005/8/layout/chevron2"/>
    <dgm:cxn modelId="{5A50C731-C786-4748-AD9A-2DDC938F052D}" srcId="{2DF2ECA3-5EA2-4AD7-B4F9-AA7BC58120E7}" destId="{9943BC73-B5E1-49AB-8F5B-12B3ABED6477}" srcOrd="9" destOrd="0" parTransId="{72B96E7B-14A6-4916-BD03-958C53C64265}" sibTransId="{C6FB7C2D-610E-4DFE-8F1F-281E65A8FCCA}"/>
    <dgm:cxn modelId="{B6DD6CBF-D918-4960-9803-F2BA12EA294B}" srcId="{2DF2ECA3-5EA2-4AD7-B4F9-AA7BC58120E7}" destId="{AECF3226-A361-408B-8E8C-4B926FB2D3E7}" srcOrd="3" destOrd="0" parTransId="{9094C462-FBD6-406C-9A2B-438E0A387318}" sibTransId="{0BE79578-0274-49CD-B6BE-2291F48A331E}"/>
    <dgm:cxn modelId="{165F78BA-EDD7-4375-9047-9AC5665073FD}" type="presOf" srcId="{1B761794-4273-4118-BBC5-63EB18BD9B01}" destId="{3AA53065-BD75-47EF-8CE7-4701C812B988}" srcOrd="0" destOrd="0" presId="urn:microsoft.com/office/officeart/2005/8/layout/chevron2"/>
    <dgm:cxn modelId="{22E31155-257E-42FF-8416-CE276D744A1B}" srcId="{45CAE611-CEA8-4B0B-8A2F-7E0B8EBBED04}" destId="{1B761794-4273-4118-BBC5-63EB18BD9B01}" srcOrd="0" destOrd="0" parTransId="{30845D2C-56F2-4BFA-8F7C-84D45BB55070}" sibTransId="{D5171C63-6229-4746-ABF9-3A0684BCAEEC}"/>
    <dgm:cxn modelId="{91825CCC-28E0-46E1-AC3E-7F5FD68D3E8C}" srcId="{AECF3226-A361-408B-8E8C-4B926FB2D3E7}" destId="{85BA1C43-0428-4C2C-AEEE-1A5768A6995C}" srcOrd="0" destOrd="0" parTransId="{3ACC3DCF-C995-47CF-9AE5-6EDD7D934D8E}" sibTransId="{39EE4A5F-BB0D-4D53-9931-767DC61EE63C}"/>
    <dgm:cxn modelId="{BC0EE13B-87A0-4BD1-B057-24FD5D7A723C}" srcId="{2DF2ECA3-5EA2-4AD7-B4F9-AA7BC58120E7}" destId="{2CDA1209-EA06-4897-807D-4441BFDB597F}" srcOrd="7" destOrd="0" parTransId="{C0C5AC2F-86EA-427B-8794-F79EACCCBFFD}" sibTransId="{E6CDF1D9-E218-4D36-BF98-70AEA98D97B7}"/>
    <dgm:cxn modelId="{95E257CE-594C-41A5-8944-2A154FE452FD}" type="presOf" srcId="{72C94692-9484-4F86-AAD7-2DC51BEB41D0}" destId="{BFF80C6E-1826-4811-8A3F-8F4609B15B07}" srcOrd="0" destOrd="0" presId="urn:microsoft.com/office/officeart/2005/8/layout/chevron2"/>
    <dgm:cxn modelId="{DE020084-1AAC-47C6-90FC-8B6677CFEDBD}" srcId="{2DF2ECA3-5EA2-4AD7-B4F9-AA7BC58120E7}" destId="{E9220139-6AEC-4B31-9E42-492FE69B046F}" srcOrd="4" destOrd="0" parTransId="{BBDAE2E2-AA73-4BD2-B5A7-EB99FEDF707F}" sibTransId="{60CCF3BC-52C8-4C73-8336-1AF6943C1680}"/>
    <dgm:cxn modelId="{0AF773FC-D0FD-4720-858A-758839F6FE45}" type="presOf" srcId="{F02C211F-1802-4215-AD42-EBE7C3FEB934}" destId="{767B93C2-9EDD-4BDB-B78C-A2583F22E3C6}" srcOrd="0" destOrd="0" presId="urn:microsoft.com/office/officeart/2005/8/layout/chevron2"/>
    <dgm:cxn modelId="{7373BF0D-B6F8-49C1-A0F9-FD5C91868D28}" srcId="{3973E3A8-BFB0-49BE-A151-908685E9AE00}" destId="{3F90F518-3DC1-4641-8C80-A55D64A2A47D}" srcOrd="0" destOrd="0" parTransId="{F27457B6-E364-4A67-8870-C4541BD1DE0D}" sibTransId="{E5867B3D-AEE9-48BC-B12A-445D2D218259}"/>
    <dgm:cxn modelId="{F5D85DA0-50A4-436A-8740-6187E74EEAAE}" srcId="{BB8E08B2-A58E-4210-81FA-B8A85018C43E}" destId="{9022F7D6-E086-49B7-8772-C4EFB23A1D5B}" srcOrd="0" destOrd="0" parTransId="{93648447-9610-4BE5-BA42-464153488EBF}" sibTransId="{4A88E5ED-45AF-4D66-81E7-DB00577B5CBA}"/>
    <dgm:cxn modelId="{AD9BC54E-AA77-4AA7-83CA-156EE1CFB58D}" type="presOf" srcId="{9022F7D6-E086-49B7-8772-C4EFB23A1D5B}" destId="{873A191B-6A6C-4881-B496-0748D2D3F3C8}" srcOrd="0" destOrd="0" presId="urn:microsoft.com/office/officeart/2005/8/layout/chevron2"/>
    <dgm:cxn modelId="{984BA955-CCDF-408E-A7E0-05E9B72E0016}" srcId="{2CDA1209-EA06-4897-807D-4441BFDB597F}" destId="{5CD7745A-161B-4C7A-9A63-63CA92FEF74D}" srcOrd="0" destOrd="0" parTransId="{B19E5922-71A5-42A2-AF6B-3B20E94A43F2}" sibTransId="{C2D12740-A101-4F87-85E6-84883FD44DB0}"/>
    <dgm:cxn modelId="{94E1E9FD-3364-4B48-8FA9-E59694DD8965}" srcId="{72C94692-9484-4F86-AAD7-2DC51BEB41D0}" destId="{0175AAA3-F32C-4A44-8BDF-71CDB22CE1C1}" srcOrd="0" destOrd="0" parTransId="{7E874D8F-1014-43B9-B4EB-66A1B0052E61}" sibTransId="{E1530B76-79D2-438A-9F05-6E5A4F5561BC}"/>
    <dgm:cxn modelId="{5A5DFB95-A100-4959-B60C-227831F8B883}" type="presOf" srcId="{5CD7745A-161B-4C7A-9A63-63CA92FEF74D}" destId="{50229E9D-3406-4AB1-ADBC-505ECB0F646A}" srcOrd="0" destOrd="0" presId="urn:microsoft.com/office/officeart/2005/8/layout/chevron2"/>
    <dgm:cxn modelId="{EB216F79-27EE-428F-A090-293FC505B6A9}" type="presOf" srcId="{2DF2ECA3-5EA2-4AD7-B4F9-AA7BC58120E7}" destId="{36460CE7-1EDB-4466-AF0F-47386BCC2A1C}" srcOrd="0" destOrd="0" presId="urn:microsoft.com/office/officeart/2005/8/layout/chevron2"/>
    <dgm:cxn modelId="{0DB5417E-AA2B-4D63-9C08-3A86EB46F9FA}" srcId="{2DF2ECA3-5EA2-4AD7-B4F9-AA7BC58120E7}" destId="{3973E3A8-BFB0-49BE-A151-908685E9AE00}" srcOrd="5" destOrd="0" parTransId="{63F4C033-6A16-40E3-AC61-B2189DD3C327}" sibTransId="{EE5428BB-59B7-4165-A6BB-412BF70AB2B9}"/>
    <dgm:cxn modelId="{BE007CDA-EB3C-477E-8FBF-723CEBEC538C}" srcId="{2DF2ECA3-5EA2-4AD7-B4F9-AA7BC58120E7}" destId="{72C94692-9484-4F86-AAD7-2DC51BEB41D0}" srcOrd="0" destOrd="0" parTransId="{40023C35-69DB-4886-85E0-A811E9DD5B22}" sibTransId="{8235F6E8-F2C7-4BD8-800B-9F4C46E4C03A}"/>
    <dgm:cxn modelId="{AA27B62C-0EF9-48E5-9325-CE34ED3A6F4A}" type="presOf" srcId="{3973E3A8-BFB0-49BE-A151-908685E9AE00}" destId="{09B7D51C-30EB-4103-9CFC-64FD24EF540D}" srcOrd="0" destOrd="0" presId="urn:microsoft.com/office/officeart/2005/8/layout/chevron2"/>
    <dgm:cxn modelId="{67A4E751-7B95-40E5-8D4C-AB6F81FDBA48}" type="presOf" srcId="{2CDA1209-EA06-4897-807D-4441BFDB597F}" destId="{FC0D1C08-F61C-49CF-988E-C36B3DA15305}" srcOrd="0" destOrd="0" presId="urn:microsoft.com/office/officeart/2005/8/layout/chevron2"/>
    <dgm:cxn modelId="{1C5AFD36-F270-4CBF-9000-34197EA72AD5}" srcId="{9943BC73-B5E1-49AB-8F5B-12B3ABED6477}" destId="{F02C211F-1802-4215-AD42-EBE7C3FEB934}" srcOrd="0" destOrd="0" parTransId="{D4E8537F-3503-4887-BEFF-64F26FA05418}" sibTransId="{F23218F6-0841-4671-8D66-834071F37E10}"/>
    <dgm:cxn modelId="{E68E0899-48E2-4976-92E5-6CFFDD759CA2}" type="presOf" srcId="{85BA1C43-0428-4C2C-AEEE-1A5768A6995C}" destId="{9FBCA933-B53A-4132-B54F-CCD105180B9F}" srcOrd="0" destOrd="0" presId="urn:microsoft.com/office/officeart/2005/8/layout/chevron2"/>
    <dgm:cxn modelId="{3499C441-C58D-427B-A15E-F728FA7C734D}" type="presOf" srcId="{45CAE611-CEA8-4B0B-8A2F-7E0B8EBBED04}" destId="{F8C84839-4423-497B-84A7-0A5293BF7119}" srcOrd="0" destOrd="0" presId="urn:microsoft.com/office/officeart/2005/8/layout/chevron2"/>
    <dgm:cxn modelId="{BE291B38-54E9-4201-BA88-584A79FE8D82}" type="presOf" srcId="{AECF3226-A361-408B-8E8C-4B926FB2D3E7}" destId="{53CDE1B7-4AF0-4184-8196-3A965F6FD55F}" srcOrd="0" destOrd="0" presId="urn:microsoft.com/office/officeart/2005/8/layout/chevron2"/>
    <dgm:cxn modelId="{636B7D94-8BD8-4C8A-80F4-90CCE0956D1E}" srcId="{2DF2ECA3-5EA2-4AD7-B4F9-AA7BC58120E7}" destId="{525C5171-07FE-4902-8103-0079542B9157}" srcOrd="1" destOrd="0" parTransId="{895CFF04-AB66-4500-A3D3-3D02F1223679}" sibTransId="{18BCA1D5-00B5-4D3C-A6C4-DBA5E952182C}"/>
    <dgm:cxn modelId="{8D7CFC0C-69E4-4E29-AC5D-579F0BF8DFA2}" type="presOf" srcId="{3F90F518-3DC1-4641-8C80-A55D64A2A47D}" destId="{D2D0765E-223F-40AB-989C-534AA911EC1E}" srcOrd="0" destOrd="0" presId="urn:microsoft.com/office/officeart/2005/8/layout/chevron2"/>
    <dgm:cxn modelId="{06E5096A-8E98-4E1F-BCD2-CB6608844396}" type="presOf" srcId="{0175AAA3-F32C-4A44-8BDF-71CDB22CE1C1}" destId="{E2A2DCEA-78AA-47B3-993E-4A16806D0688}" srcOrd="0" destOrd="0" presId="urn:microsoft.com/office/officeart/2005/8/layout/chevron2"/>
    <dgm:cxn modelId="{950792FE-9A9C-47E0-A253-1357E79065E9}" srcId="{2DF2ECA3-5EA2-4AD7-B4F9-AA7BC58120E7}" destId="{17CA79DE-8C61-4C2D-81B3-FD14F8B2E41E}" srcOrd="2" destOrd="0" parTransId="{0E1E0DE0-7747-4EC2-A61E-4C821085BA3B}" sibTransId="{197E19A6-9111-420A-9EB9-1036BEB821A0}"/>
    <dgm:cxn modelId="{2146FC0A-4E74-4545-80CF-54F736C81305}" srcId="{17CA79DE-8C61-4C2D-81B3-FD14F8B2E41E}" destId="{F15909D5-9737-4AF4-ABB6-1A478554C70F}" srcOrd="0" destOrd="0" parTransId="{0E5147AC-7F2C-432A-A3AE-6D95B07B82E2}" sibTransId="{B7ACE3EC-2D20-4941-9043-EC18CBC3EFFA}"/>
    <dgm:cxn modelId="{F8036F39-3FCA-4D9B-AA13-1738C89007BD}" srcId="{E9220139-6AEC-4B31-9E42-492FE69B046F}" destId="{ED8244E9-CA7F-4ADD-A595-ED2B0100EDDC}" srcOrd="0" destOrd="0" parTransId="{90EB4365-A0E2-4B32-824F-443B908DC2DD}" sibTransId="{6699A2DE-58A4-41CF-9C57-970ADC43DF72}"/>
    <dgm:cxn modelId="{20D8EC94-F81F-4606-B081-1E0A99E93FA4}" srcId="{0880BAB5-C467-407F-AA9C-5DEB70E1E76C}" destId="{92C7B55D-CF2B-41EE-833F-433FF5511F5F}" srcOrd="0" destOrd="0" parTransId="{BB4FC24E-7923-41F9-B6AE-B4D99CB1DB5D}" sibTransId="{7E48E279-414F-469D-9C49-8208A57151E1}"/>
    <dgm:cxn modelId="{1824A7A9-BD06-44CA-9FC8-22C103D2E38A}" type="presOf" srcId="{92C7B55D-CF2B-41EE-833F-433FF5511F5F}" destId="{ABBC531D-99F8-45C8-83DF-CB34715070EC}" srcOrd="0" destOrd="0" presId="urn:microsoft.com/office/officeart/2005/8/layout/chevron2"/>
    <dgm:cxn modelId="{B335D63D-27A6-46AB-9A13-752D8B6CA8ED}" type="presOf" srcId="{F15909D5-9737-4AF4-ABB6-1A478554C70F}" destId="{ABE77F7E-CC25-4990-9D94-2FB5644E77DF}" srcOrd="0" destOrd="0" presId="urn:microsoft.com/office/officeart/2005/8/layout/chevron2"/>
    <dgm:cxn modelId="{0D608054-27FC-475A-87AA-B5A46AC6746A}" type="presOf" srcId="{ED8244E9-CA7F-4ADD-A595-ED2B0100EDDC}" destId="{991539AA-CEDC-4722-AB18-E67F7616DC48}" srcOrd="0" destOrd="0" presId="urn:microsoft.com/office/officeart/2005/8/layout/chevron2"/>
    <dgm:cxn modelId="{5D00EF6C-19A0-4E81-AEBD-D847B1451D4D}" type="presOf" srcId="{9943BC73-B5E1-49AB-8F5B-12B3ABED6477}" destId="{E6BCE7C1-1B8A-4C3C-AB19-C9885AABD412}" srcOrd="0" destOrd="0" presId="urn:microsoft.com/office/officeart/2005/8/layout/chevron2"/>
    <dgm:cxn modelId="{61250C00-1F51-4230-AE44-9F2B95B67294}" srcId="{2DF2ECA3-5EA2-4AD7-B4F9-AA7BC58120E7}" destId="{45CAE611-CEA8-4B0B-8A2F-7E0B8EBBED04}" srcOrd="10" destOrd="0" parTransId="{EF05755B-BED2-47FB-978A-425CC37C0612}" sibTransId="{4497F138-9157-43B6-865D-44A72BEC1128}"/>
    <dgm:cxn modelId="{C22F6674-979D-47FC-ABD8-026DC3173480}" srcId="{525C5171-07FE-4902-8103-0079542B9157}" destId="{563CECD4-23BA-428F-B4BF-69E60190EF28}" srcOrd="0" destOrd="0" parTransId="{5ED60AAE-55F7-493E-96FA-4F31887FD20D}" sibTransId="{C9F677F8-3531-41B1-BD05-540CB8198554}"/>
    <dgm:cxn modelId="{D7FB9202-1B2B-4C7F-B004-08056F8ECFFF}" type="presOf" srcId="{0880BAB5-C467-407F-AA9C-5DEB70E1E76C}" destId="{6775F1A3-35D4-4303-9595-2734E4F15B7F}" srcOrd="0" destOrd="0" presId="urn:microsoft.com/office/officeart/2005/8/layout/chevron2"/>
    <dgm:cxn modelId="{4B317B1E-1DFB-4693-9BF7-F7D4F8CE417D}" type="presOf" srcId="{E9220139-6AEC-4B31-9E42-492FE69B046F}" destId="{EA20E662-DEEF-4DF5-8AA2-A581BC98BF08}" srcOrd="0" destOrd="0" presId="urn:microsoft.com/office/officeart/2005/8/layout/chevron2"/>
    <dgm:cxn modelId="{2243C274-7833-4238-BD88-A2109A37652A}" type="presOf" srcId="{525C5171-07FE-4902-8103-0079542B9157}" destId="{827E3391-947E-4660-9887-C7B22714D043}" srcOrd="0" destOrd="0" presId="urn:microsoft.com/office/officeart/2005/8/layout/chevron2"/>
    <dgm:cxn modelId="{046D45E7-328B-48D8-A43D-EE0051A10A4C}" type="presOf" srcId="{17CA79DE-8C61-4C2D-81B3-FD14F8B2E41E}" destId="{35633CD3-611E-4D09-8042-BD438C332EC3}" srcOrd="0" destOrd="0" presId="urn:microsoft.com/office/officeart/2005/8/layout/chevron2"/>
    <dgm:cxn modelId="{BD3348F9-0D1F-48CF-9C92-AFF0D5D7DFA3}" type="presParOf" srcId="{36460CE7-1EDB-4466-AF0F-47386BCC2A1C}" destId="{C99034E7-AEBA-498D-B12F-8C9AC1059AB6}" srcOrd="0" destOrd="0" presId="urn:microsoft.com/office/officeart/2005/8/layout/chevron2"/>
    <dgm:cxn modelId="{240232DB-0B20-4BA8-B519-D3B73F8028D7}" type="presParOf" srcId="{C99034E7-AEBA-498D-B12F-8C9AC1059AB6}" destId="{BFF80C6E-1826-4811-8A3F-8F4609B15B07}" srcOrd="0" destOrd="0" presId="urn:microsoft.com/office/officeart/2005/8/layout/chevron2"/>
    <dgm:cxn modelId="{99021F27-BB34-4370-BFAF-2D59535096AF}" type="presParOf" srcId="{C99034E7-AEBA-498D-B12F-8C9AC1059AB6}" destId="{E2A2DCEA-78AA-47B3-993E-4A16806D0688}" srcOrd="1" destOrd="0" presId="urn:microsoft.com/office/officeart/2005/8/layout/chevron2"/>
    <dgm:cxn modelId="{F61B936B-8D84-405A-84EE-10911F6DE53B}" type="presParOf" srcId="{36460CE7-1EDB-4466-AF0F-47386BCC2A1C}" destId="{1DB86319-CBF5-4DAD-A21C-A44D555196BE}" srcOrd="1" destOrd="0" presId="urn:microsoft.com/office/officeart/2005/8/layout/chevron2"/>
    <dgm:cxn modelId="{3E972303-7BAE-4D6E-AA47-1301A00688CF}" type="presParOf" srcId="{36460CE7-1EDB-4466-AF0F-47386BCC2A1C}" destId="{0D4D210E-19CB-493B-9601-B6F22FF4BE2B}" srcOrd="2" destOrd="0" presId="urn:microsoft.com/office/officeart/2005/8/layout/chevron2"/>
    <dgm:cxn modelId="{5376EE1D-7B92-462E-A7FC-54D9082D0A37}" type="presParOf" srcId="{0D4D210E-19CB-493B-9601-B6F22FF4BE2B}" destId="{827E3391-947E-4660-9887-C7B22714D043}" srcOrd="0" destOrd="0" presId="urn:microsoft.com/office/officeart/2005/8/layout/chevron2"/>
    <dgm:cxn modelId="{79A5AC2F-18D6-4703-8142-A1C05EBFF64D}" type="presParOf" srcId="{0D4D210E-19CB-493B-9601-B6F22FF4BE2B}" destId="{D306EA0B-CE7D-4D98-BEDD-94FF3DEA2AAD}" srcOrd="1" destOrd="0" presId="urn:microsoft.com/office/officeart/2005/8/layout/chevron2"/>
    <dgm:cxn modelId="{CC6861D9-8C99-45B1-8369-D409B69B94B8}" type="presParOf" srcId="{36460CE7-1EDB-4466-AF0F-47386BCC2A1C}" destId="{EF0DD761-18EF-45FD-9C36-A311E5DD8B57}" srcOrd="3" destOrd="0" presId="urn:microsoft.com/office/officeart/2005/8/layout/chevron2"/>
    <dgm:cxn modelId="{A95DDCD8-05EC-404F-B3BE-CD72F8E06B84}" type="presParOf" srcId="{36460CE7-1EDB-4466-AF0F-47386BCC2A1C}" destId="{9169B433-60E7-4BF2-83A9-92F6153B314B}" srcOrd="4" destOrd="0" presId="urn:microsoft.com/office/officeart/2005/8/layout/chevron2"/>
    <dgm:cxn modelId="{67C60F7A-E528-4EC9-B995-45CABA725C1E}" type="presParOf" srcId="{9169B433-60E7-4BF2-83A9-92F6153B314B}" destId="{35633CD3-611E-4D09-8042-BD438C332EC3}" srcOrd="0" destOrd="0" presId="urn:microsoft.com/office/officeart/2005/8/layout/chevron2"/>
    <dgm:cxn modelId="{BEEA4071-836F-4648-9E0F-BB0D5D67E7A8}" type="presParOf" srcId="{9169B433-60E7-4BF2-83A9-92F6153B314B}" destId="{ABE77F7E-CC25-4990-9D94-2FB5644E77DF}" srcOrd="1" destOrd="0" presId="urn:microsoft.com/office/officeart/2005/8/layout/chevron2"/>
    <dgm:cxn modelId="{4D62D756-5654-4773-B705-7F32AC9D5567}" type="presParOf" srcId="{36460CE7-1EDB-4466-AF0F-47386BCC2A1C}" destId="{FB4EF58A-20FA-4B9E-A2EA-E6031DCD71B6}" srcOrd="5" destOrd="0" presId="urn:microsoft.com/office/officeart/2005/8/layout/chevron2"/>
    <dgm:cxn modelId="{A4746AB5-DBC2-4577-8201-613E6580EF90}" type="presParOf" srcId="{36460CE7-1EDB-4466-AF0F-47386BCC2A1C}" destId="{62E7D7F3-D136-49A0-B518-767A9CC7ADE8}" srcOrd="6" destOrd="0" presId="urn:microsoft.com/office/officeart/2005/8/layout/chevron2"/>
    <dgm:cxn modelId="{EB6E1EA7-8EAD-4690-8766-7258A92328FA}" type="presParOf" srcId="{62E7D7F3-D136-49A0-B518-767A9CC7ADE8}" destId="{53CDE1B7-4AF0-4184-8196-3A965F6FD55F}" srcOrd="0" destOrd="0" presId="urn:microsoft.com/office/officeart/2005/8/layout/chevron2"/>
    <dgm:cxn modelId="{70B09696-A1F0-47D4-B8DE-41DC160AE80C}" type="presParOf" srcId="{62E7D7F3-D136-49A0-B518-767A9CC7ADE8}" destId="{9FBCA933-B53A-4132-B54F-CCD105180B9F}" srcOrd="1" destOrd="0" presId="urn:microsoft.com/office/officeart/2005/8/layout/chevron2"/>
    <dgm:cxn modelId="{D9751CF7-88D3-4AB1-9E3C-95B2EFEFF739}" type="presParOf" srcId="{36460CE7-1EDB-4466-AF0F-47386BCC2A1C}" destId="{662E1145-98A9-425B-B1F4-DE7EC5103EE2}" srcOrd="7" destOrd="0" presId="urn:microsoft.com/office/officeart/2005/8/layout/chevron2"/>
    <dgm:cxn modelId="{F156ACB6-F712-4C09-9E59-FA4058B80866}" type="presParOf" srcId="{36460CE7-1EDB-4466-AF0F-47386BCC2A1C}" destId="{0BE007CD-3D7B-48E9-935A-ED6F179C4628}" srcOrd="8" destOrd="0" presId="urn:microsoft.com/office/officeart/2005/8/layout/chevron2"/>
    <dgm:cxn modelId="{9667251F-FF4C-4FB5-BE70-DD32D31F107B}" type="presParOf" srcId="{0BE007CD-3D7B-48E9-935A-ED6F179C4628}" destId="{EA20E662-DEEF-4DF5-8AA2-A581BC98BF08}" srcOrd="0" destOrd="0" presId="urn:microsoft.com/office/officeart/2005/8/layout/chevron2"/>
    <dgm:cxn modelId="{2504EEAE-D08B-449A-B004-CE04BD706BBB}" type="presParOf" srcId="{0BE007CD-3D7B-48E9-935A-ED6F179C4628}" destId="{991539AA-CEDC-4722-AB18-E67F7616DC48}" srcOrd="1" destOrd="0" presId="urn:microsoft.com/office/officeart/2005/8/layout/chevron2"/>
    <dgm:cxn modelId="{E980D918-C15D-4EC8-8F35-2B472C9527EE}" type="presParOf" srcId="{36460CE7-1EDB-4466-AF0F-47386BCC2A1C}" destId="{EDB8020C-1F5D-45F8-8D62-FB3ED26ED4BC}" srcOrd="9" destOrd="0" presId="urn:microsoft.com/office/officeart/2005/8/layout/chevron2"/>
    <dgm:cxn modelId="{36AEB42D-11A6-49CD-BCD6-75A834812FC0}" type="presParOf" srcId="{36460CE7-1EDB-4466-AF0F-47386BCC2A1C}" destId="{6336E614-4162-4F81-991A-4BB37A89CB25}" srcOrd="10" destOrd="0" presId="urn:microsoft.com/office/officeart/2005/8/layout/chevron2"/>
    <dgm:cxn modelId="{A8821ED9-2978-4535-A580-B957F1ED229F}" type="presParOf" srcId="{6336E614-4162-4F81-991A-4BB37A89CB25}" destId="{09B7D51C-30EB-4103-9CFC-64FD24EF540D}" srcOrd="0" destOrd="0" presId="urn:microsoft.com/office/officeart/2005/8/layout/chevron2"/>
    <dgm:cxn modelId="{5682B5C4-2702-470C-A021-6E13D2325CCE}" type="presParOf" srcId="{6336E614-4162-4F81-991A-4BB37A89CB25}" destId="{D2D0765E-223F-40AB-989C-534AA911EC1E}" srcOrd="1" destOrd="0" presId="urn:microsoft.com/office/officeart/2005/8/layout/chevron2"/>
    <dgm:cxn modelId="{0E8B1555-3D43-40F8-8A0D-C2D0680288AD}" type="presParOf" srcId="{36460CE7-1EDB-4466-AF0F-47386BCC2A1C}" destId="{0A0409DE-059D-4451-AA10-27C18BEBD732}" srcOrd="11" destOrd="0" presId="urn:microsoft.com/office/officeart/2005/8/layout/chevron2"/>
    <dgm:cxn modelId="{F75D5530-A33C-4B55-9ACE-4C36C8DB5E52}" type="presParOf" srcId="{36460CE7-1EDB-4466-AF0F-47386BCC2A1C}" destId="{22BE74F8-18E3-4279-BA63-4E07BAD342EF}" srcOrd="12" destOrd="0" presId="urn:microsoft.com/office/officeart/2005/8/layout/chevron2"/>
    <dgm:cxn modelId="{17D119F1-8CBF-4D15-8F30-BE6690DA46EF}" type="presParOf" srcId="{22BE74F8-18E3-4279-BA63-4E07BAD342EF}" destId="{D68A5F2C-D0CC-4ABE-B469-CF8AEE17827E}" srcOrd="0" destOrd="0" presId="urn:microsoft.com/office/officeart/2005/8/layout/chevron2"/>
    <dgm:cxn modelId="{AE68CF54-2121-44A8-83AB-326D72075E95}" type="presParOf" srcId="{22BE74F8-18E3-4279-BA63-4E07BAD342EF}" destId="{873A191B-6A6C-4881-B496-0748D2D3F3C8}" srcOrd="1" destOrd="0" presId="urn:microsoft.com/office/officeart/2005/8/layout/chevron2"/>
    <dgm:cxn modelId="{7C651C4F-D94C-44E0-B4B0-0AF4FC18A651}" type="presParOf" srcId="{36460CE7-1EDB-4466-AF0F-47386BCC2A1C}" destId="{511244F0-BDB2-4EA7-BE15-F9600ABEB01E}" srcOrd="13" destOrd="0" presId="urn:microsoft.com/office/officeart/2005/8/layout/chevron2"/>
    <dgm:cxn modelId="{8A8B509C-5F48-4642-A07C-E3B281FBC487}" type="presParOf" srcId="{36460CE7-1EDB-4466-AF0F-47386BCC2A1C}" destId="{E2E95236-3C15-4B56-9214-6D08634DCECF}" srcOrd="14" destOrd="0" presId="urn:microsoft.com/office/officeart/2005/8/layout/chevron2"/>
    <dgm:cxn modelId="{3E0F43EE-7F42-453C-A2B9-485369BFF7FD}" type="presParOf" srcId="{E2E95236-3C15-4B56-9214-6D08634DCECF}" destId="{FC0D1C08-F61C-49CF-988E-C36B3DA15305}" srcOrd="0" destOrd="0" presId="urn:microsoft.com/office/officeart/2005/8/layout/chevron2"/>
    <dgm:cxn modelId="{106BC102-05E2-4449-AA1C-7C972D69320E}" type="presParOf" srcId="{E2E95236-3C15-4B56-9214-6D08634DCECF}" destId="{50229E9D-3406-4AB1-ADBC-505ECB0F646A}" srcOrd="1" destOrd="0" presId="urn:microsoft.com/office/officeart/2005/8/layout/chevron2"/>
    <dgm:cxn modelId="{3EF00038-4035-4276-8824-3A41B83E44F1}" type="presParOf" srcId="{36460CE7-1EDB-4466-AF0F-47386BCC2A1C}" destId="{D81B98B7-B740-49BC-9AE8-1CB38A23DA26}" srcOrd="15" destOrd="0" presId="urn:microsoft.com/office/officeart/2005/8/layout/chevron2"/>
    <dgm:cxn modelId="{C89D3B7E-477C-4906-AD3F-50A988F43A21}" type="presParOf" srcId="{36460CE7-1EDB-4466-AF0F-47386BCC2A1C}" destId="{ABBC56EB-5F7F-46D1-A7F5-F1086299043B}" srcOrd="16" destOrd="0" presId="urn:microsoft.com/office/officeart/2005/8/layout/chevron2"/>
    <dgm:cxn modelId="{3BB851F1-2E1C-4E01-918E-2FB075736D5D}" type="presParOf" srcId="{ABBC56EB-5F7F-46D1-A7F5-F1086299043B}" destId="{6775F1A3-35D4-4303-9595-2734E4F15B7F}" srcOrd="0" destOrd="0" presId="urn:microsoft.com/office/officeart/2005/8/layout/chevron2"/>
    <dgm:cxn modelId="{489AC4DF-76A5-4F86-975D-71646F42A887}" type="presParOf" srcId="{ABBC56EB-5F7F-46D1-A7F5-F1086299043B}" destId="{ABBC531D-99F8-45C8-83DF-CB34715070EC}" srcOrd="1" destOrd="0" presId="urn:microsoft.com/office/officeart/2005/8/layout/chevron2"/>
    <dgm:cxn modelId="{35D58448-9991-4492-ADA9-E5B6965B46F6}" type="presParOf" srcId="{36460CE7-1EDB-4466-AF0F-47386BCC2A1C}" destId="{09780136-AC0C-4EF8-8EB0-59F169530001}" srcOrd="17" destOrd="0" presId="urn:microsoft.com/office/officeart/2005/8/layout/chevron2"/>
    <dgm:cxn modelId="{C355FD62-5588-4BAF-925C-003E49B60B84}" type="presParOf" srcId="{36460CE7-1EDB-4466-AF0F-47386BCC2A1C}" destId="{4E84E43E-DC09-4130-AC08-AD4BB890EBE9}" srcOrd="18" destOrd="0" presId="urn:microsoft.com/office/officeart/2005/8/layout/chevron2"/>
    <dgm:cxn modelId="{05AAC11E-D8CB-4494-87AB-D6D713E7134A}" type="presParOf" srcId="{4E84E43E-DC09-4130-AC08-AD4BB890EBE9}" destId="{E6BCE7C1-1B8A-4C3C-AB19-C9885AABD412}" srcOrd="0" destOrd="0" presId="urn:microsoft.com/office/officeart/2005/8/layout/chevron2"/>
    <dgm:cxn modelId="{5F5C95E4-2A06-46F6-AA1D-34830513951D}" type="presParOf" srcId="{4E84E43E-DC09-4130-AC08-AD4BB890EBE9}" destId="{767B93C2-9EDD-4BDB-B78C-A2583F22E3C6}" srcOrd="1" destOrd="0" presId="urn:microsoft.com/office/officeart/2005/8/layout/chevron2"/>
    <dgm:cxn modelId="{7DF2C157-2AE1-4C0D-BBD0-F91E4AA0C312}" type="presParOf" srcId="{36460CE7-1EDB-4466-AF0F-47386BCC2A1C}" destId="{F1EE9B33-0803-480E-B3E5-E53CECE8131F}" srcOrd="19" destOrd="0" presId="urn:microsoft.com/office/officeart/2005/8/layout/chevron2"/>
    <dgm:cxn modelId="{2EF12226-ACFE-4833-94AE-F5D335080360}" type="presParOf" srcId="{36460CE7-1EDB-4466-AF0F-47386BCC2A1C}" destId="{09EFDD8A-A4C0-4137-8A99-05E8CF5462EC}" srcOrd="20" destOrd="0" presId="urn:microsoft.com/office/officeart/2005/8/layout/chevron2"/>
    <dgm:cxn modelId="{A1126C36-695A-469E-B406-C4346FA3437A}" type="presParOf" srcId="{09EFDD8A-A4C0-4137-8A99-05E8CF5462EC}" destId="{F8C84839-4423-497B-84A7-0A5293BF7119}" srcOrd="0" destOrd="0" presId="urn:microsoft.com/office/officeart/2005/8/layout/chevron2"/>
    <dgm:cxn modelId="{9C94F925-701C-4C69-8623-9226D9B40013}" type="presParOf" srcId="{09EFDD8A-A4C0-4137-8A99-05E8CF5462EC}" destId="{3AA53065-BD75-47EF-8CE7-4701C812B98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87F24B-A8CF-EC40-B9EF-4E569ED9DBCA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</dgm:pt>
    <dgm:pt modelId="{3484C84A-F261-874E-BEFC-8F5A04923B7C}">
      <dgm:prSet/>
      <dgm:spPr/>
      <dgm:t>
        <a:bodyPr/>
        <a:lstStyle/>
        <a:p>
          <a:r>
            <a:rPr lang="es-GT" dirty="0" smtClean="0"/>
            <a:t>Apertura</a:t>
          </a:r>
          <a:endParaRPr lang="en-US" dirty="0"/>
        </a:p>
      </dgm:t>
    </dgm:pt>
    <dgm:pt modelId="{80498679-A0C5-8444-BA1F-21BA45384235}" type="parTrans" cxnId="{0B3B4340-C5E7-7E49-8D14-2BA20BF307B4}">
      <dgm:prSet/>
      <dgm:spPr/>
      <dgm:t>
        <a:bodyPr/>
        <a:lstStyle/>
        <a:p>
          <a:endParaRPr lang="en-US"/>
        </a:p>
      </dgm:t>
    </dgm:pt>
    <dgm:pt modelId="{415F45B4-876B-CC49-9E87-F8D0D2038CFE}" type="sibTrans" cxnId="{0B3B4340-C5E7-7E49-8D14-2BA20BF307B4}">
      <dgm:prSet/>
      <dgm:spPr/>
      <dgm:t>
        <a:bodyPr/>
        <a:lstStyle/>
        <a:p>
          <a:endParaRPr lang="en-US"/>
        </a:p>
      </dgm:t>
    </dgm:pt>
    <dgm:pt modelId="{920283DC-F0A0-E246-B4C1-63B318554D40}">
      <dgm:prSet/>
      <dgm:spPr/>
      <dgm:t>
        <a:bodyPr/>
        <a:lstStyle/>
        <a:p>
          <a:r>
            <a:rPr lang="es-GT" dirty="0" smtClean="0"/>
            <a:t>Comunicación fluida</a:t>
          </a:r>
          <a:endParaRPr lang="en-US" dirty="0"/>
        </a:p>
      </dgm:t>
    </dgm:pt>
    <dgm:pt modelId="{30988E6C-F8C5-7C41-A28D-E4957C1618D9}" type="parTrans" cxnId="{5B7DB34B-5AF7-134A-8EA5-76DA05C0CA01}">
      <dgm:prSet/>
      <dgm:spPr/>
      <dgm:t>
        <a:bodyPr/>
        <a:lstStyle/>
        <a:p>
          <a:endParaRPr lang="en-US"/>
        </a:p>
      </dgm:t>
    </dgm:pt>
    <dgm:pt modelId="{CAFCD47C-EE17-DE48-8818-AD7ECF282219}" type="sibTrans" cxnId="{5B7DB34B-5AF7-134A-8EA5-76DA05C0CA01}">
      <dgm:prSet/>
      <dgm:spPr/>
      <dgm:t>
        <a:bodyPr/>
        <a:lstStyle/>
        <a:p>
          <a:endParaRPr lang="en-US"/>
        </a:p>
      </dgm:t>
    </dgm:pt>
    <dgm:pt modelId="{B3E9B2B7-DEE9-C54C-9E2D-B9D3FCA53E21}">
      <dgm:prSet/>
      <dgm:spPr/>
      <dgm:t>
        <a:bodyPr/>
        <a:lstStyle/>
        <a:p>
          <a:r>
            <a:rPr lang="es-GT" dirty="0" smtClean="0"/>
            <a:t>Acceso a documentación</a:t>
          </a:r>
          <a:endParaRPr lang="en-US" dirty="0"/>
        </a:p>
      </dgm:t>
    </dgm:pt>
    <dgm:pt modelId="{3AFD7789-2D88-9B4C-972F-AE238718DCF2}" type="parTrans" cxnId="{9525EF08-079C-B64C-AC57-BD35663C5AA1}">
      <dgm:prSet/>
      <dgm:spPr/>
      <dgm:t>
        <a:bodyPr/>
        <a:lstStyle/>
        <a:p>
          <a:endParaRPr lang="en-US"/>
        </a:p>
      </dgm:t>
    </dgm:pt>
    <dgm:pt modelId="{C899519D-2314-4449-B12A-31E153377D5E}" type="sibTrans" cxnId="{9525EF08-079C-B64C-AC57-BD35663C5AA1}">
      <dgm:prSet/>
      <dgm:spPr/>
      <dgm:t>
        <a:bodyPr/>
        <a:lstStyle/>
        <a:p>
          <a:endParaRPr lang="en-US"/>
        </a:p>
      </dgm:t>
    </dgm:pt>
    <dgm:pt modelId="{EDF5AF2D-8F1C-1848-AD45-B0B9BA905332}">
      <dgm:prSet/>
      <dgm:spPr/>
      <dgm:t>
        <a:bodyPr/>
        <a:lstStyle/>
        <a:p>
          <a:r>
            <a:rPr lang="es-GT" dirty="0" smtClean="0"/>
            <a:t>Disponibilidad para participar en foros</a:t>
          </a:r>
          <a:endParaRPr lang="en-US" dirty="0"/>
        </a:p>
      </dgm:t>
    </dgm:pt>
    <dgm:pt modelId="{5CCDDE02-72D8-124C-8767-920EDB8E88F9}" type="parTrans" cxnId="{4C6A8C8C-F352-2447-A956-776E970F7F27}">
      <dgm:prSet/>
      <dgm:spPr/>
      <dgm:t>
        <a:bodyPr/>
        <a:lstStyle/>
        <a:p>
          <a:endParaRPr lang="en-US"/>
        </a:p>
      </dgm:t>
    </dgm:pt>
    <dgm:pt modelId="{7C6DA00E-04BB-2C4D-A676-DB3B59AC688E}" type="sibTrans" cxnId="{4C6A8C8C-F352-2447-A956-776E970F7F27}">
      <dgm:prSet/>
      <dgm:spPr/>
      <dgm:t>
        <a:bodyPr/>
        <a:lstStyle/>
        <a:p>
          <a:endParaRPr lang="en-US"/>
        </a:p>
      </dgm:t>
    </dgm:pt>
    <dgm:pt modelId="{69088496-0B52-DC43-86B6-0611C0F36C9A}">
      <dgm:prSet/>
      <dgm:spPr/>
      <dgm:t>
        <a:bodyPr/>
        <a:lstStyle/>
        <a:p>
          <a:r>
            <a:rPr lang="es-GT" dirty="0" smtClean="0"/>
            <a:t>Disponibilidad para realizar entrevistas</a:t>
          </a:r>
          <a:endParaRPr lang="en-US" dirty="0"/>
        </a:p>
      </dgm:t>
    </dgm:pt>
    <dgm:pt modelId="{355F6FDB-F10D-4440-8643-C2060DEB5CCE}" type="parTrans" cxnId="{3EEB1D25-47C2-7C4E-B271-3F4E0207755E}">
      <dgm:prSet/>
      <dgm:spPr/>
      <dgm:t>
        <a:bodyPr/>
        <a:lstStyle/>
        <a:p>
          <a:endParaRPr lang="en-US"/>
        </a:p>
      </dgm:t>
    </dgm:pt>
    <dgm:pt modelId="{1DA5C74C-A784-AC4B-956C-B148DD3A1C16}" type="sibTrans" cxnId="{3EEB1D25-47C2-7C4E-B271-3F4E0207755E}">
      <dgm:prSet/>
      <dgm:spPr/>
      <dgm:t>
        <a:bodyPr/>
        <a:lstStyle/>
        <a:p>
          <a:endParaRPr lang="en-US"/>
        </a:p>
      </dgm:t>
    </dgm:pt>
    <dgm:pt modelId="{E8EDE8A5-7F3B-415E-AE58-8C3872380C73}">
      <dgm:prSet/>
      <dgm:spPr/>
      <dgm:t>
        <a:bodyPr/>
        <a:lstStyle/>
        <a:p>
          <a:r>
            <a:rPr lang="es-GT" dirty="0" smtClean="0"/>
            <a:t>Área de trabajo para consultor junior </a:t>
          </a:r>
          <a:endParaRPr lang="en-US" dirty="0"/>
        </a:p>
      </dgm:t>
    </dgm:pt>
    <dgm:pt modelId="{FEE73292-B482-4642-B161-69FB5B7270DA}" type="parTrans" cxnId="{C9696355-2FFB-4F3C-AE8A-6C60464A3EC1}">
      <dgm:prSet/>
      <dgm:spPr/>
      <dgm:t>
        <a:bodyPr/>
        <a:lstStyle/>
        <a:p>
          <a:endParaRPr lang="es-GT"/>
        </a:p>
      </dgm:t>
    </dgm:pt>
    <dgm:pt modelId="{87E3130E-AAAF-452B-BCD5-A894FE3EE1D9}" type="sibTrans" cxnId="{C9696355-2FFB-4F3C-AE8A-6C60464A3EC1}">
      <dgm:prSet/>
      <dgm:spPr/>
      <dgm:t>
        <a:bodyPr/>
        <a:lstStyle/>
        <a:p>
          <a:endParaRPr lang="es-GT"/>
        </a:p>
      </dgm:t>
    </dgm:pt>
    <dgm:pt modelId="{B13DD838-30F5-470A-82B7-8B48F7F1244A}">
      <dgm:prSet/>
      <dgm:spPr/>
      <dgm:t>
        <a:bodyPr/>
        <a:lstStyle/>
        <a:p>
          <a:r>
            <a:rPr lang="es-GT" dirty="0" smtClean="0"/>
            <a:t>Retroalimentación a los informes</a:t>
          </a:r>
          <a:endParaRPr lang="en-US" dirty="0"/>
        </a:p>
      </dgm:t>
    </dgm:pt>
    <dgm:pt modelId="{1A392BDF-939C-49E8-BE24-4E884F1C42B1}" type="parTrans" cxnId="{85366EBA-5ABC-4DD7-8909-E642A2453314}">
      <dgm:prSet/>
      <dgm:spPr/>
    </dgm:pt>
    <dgm:pt modelId="{6BBF801D-82FD-448C-84FF-35AFAB473F97}" type="sibTrans" cxnId="{85366EBA-5ABC-4DD7-8909-E642A2453314}">
      <dgm:prSet/>
      <dgm:spPr/>
    </dgm:pt>
    <dgm:pt modelId="{0EDCBE67-22C4-4D1B-8671-420EDDDA627D}" type="pres">
      <dgm:prSet presAssocID="{1987F24B-A8CF-EC40-B9EF-4E569ED9DBCA}" presName="linear" presStyleCnt="0">
        <dgm:presLayoutVars>
          <dgm:animLvl val="lvl"/>
          <dgm:resizeHandles val="exact"/>
        </dgm:presLayoutVars>
      </dgm:prSet>
      <dgm:spPr/>
    </dgm:pt>
    <dgm:pt modelId="{0748C199-7D2D-4610-93F1-5FC142014D86}" type="pres">
      <dgm:prSet presAssocID="{3484C84A-F261-874E-BEFC-8F5A04923B7C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FE666C-66FD-41F0-BE7B-3709E9E9FEBD}" type="pres">
      <dgm:prSet presAssocID="{415F45B4-876B-CC49-9E87-F8D0D2038CFE}" presName="spacer" presStyleCnt="0"/>
      <dgm:spPr/>
    </dgm:pt>
    <dgm:pt modelId="{4C81B067-7CC2-4DEE-9398-D8C41EB34E50}" type="pres">
      <dgm:prSet presAssocID="{920283DC-F0A0-E246-B4C1-63B318554D40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44914C-1515-462E-B8C4-AFEF7A67E628}" type="pres">
      <dgm:prSet presAssocID="{CAFCD47C-EE17-DE48-8818-AD7ECF282219}" presName="spacer" presStyleCnt="0"/>
      <dgm:spPr/>
    </dgm:pt>
    <dgm:pt modelId="{6722D49D-73DD-418E-92D8-91AE59EE6E78}" type="pres">
      <dgm:prSet presAssocID="{B3E9B2B7-DEE9-C54C-9E2D-B9D3FCA53E21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64DF4B-A94D-4A14-97E6-FE6732FBE17F}" type="pres">
      <dgm:prSet presAssocID="{C899519D-2314-4449-B12A-31E153377D5E}" presName="spacer" presStyleCnt="0"/>
      <dgm:spPr/>
    </dgm:pt>
    <dgm:pt modelId="{937661C2-B0FB-47E3-974C-93450A94AA95}" type="pres">
      <dgm:prSet presAssocID="{EDF5AF2D-8F1C-1848-AD45-B0B9BA905332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9A82DB-8126-4CB2-A7DD-F6D9F81A5B5F}" type="pres">
      <dgm:prSet presAssocID="{7C6DA00E-04BB-2C4D-A676-DB3B59AC688E}" presName="spacer" presStyleCnt="0"/>
      <dgm:spPr/>
    </dgm:pt>
    <dgm:pt modelId="{674EFBA5-8D6D-4D14-B61C-25F7C0C233AF}" type="pres">
      <dgm:prSet presAssocID="{69088496-0B52-DC43-86B6-0611C0F36C9A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86B662-8FE5-435E-8582-E183D7BD02B2}" type="pres">
      <dgm:prSet presAssocID="{1DA5C74C-A784-AC4B-956C-B148DD3A1C16}" presName="spacer" presStyleCnt="0"/>
      <dgm:spPr/>
    </dgm:pt>
    <dgm:pt modelId="{3EBB9726-86B5-4589-A124-52D05711BEAE}" type="pres">
      <dgm:prSet presAssocID="{B13DD838-30F5-470A-82B7-8B48F7F1244A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69F573-C659-4AEF-A741-E29C6A66DDAE}" type="pres">
      <dgm:prSet presAssocID="{6BBF801D-82FD-448C-84FF-35AFAB473F97}" presName="spacer" presStyleCnt="0"/>
      <dgm:spPr/>
    </dgm:pt>
    <dgm:pt modelId="{512BC999-6646-4556-8F50-C5AC741B356A}" type="pres">
      <dgm:prSet presAssocID="{E8EDE8A5-7F3B-415E-AE58-8C3872380C73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8FC82D-80A3-4D4D-BB37-7CAB7C3AA74F}" type="presOf" srcId="{69088496-0B52-DC43-86B6-0611C0F36C9A}" destId="{674EFBA5-8D6D-4D14-B61C-25F7C0C233AF}" srcOrd="0" destOrd="0" presId="urn:microsoft.com/office/officeart/2005/8/layout/vList2"/>
    <dgm:cxn modelId="{63AF0495-5694-4359-8A6D-D11277EB033A}" type="presOf" srcId="{E8EDE8A5-7F3B-415E-AE58-8C3872380C73}" destId="{512BC999-6646-4556-8F50-C5AC741B356A}" srcOrd="0" destOrd="0" presId="urn:microsoft.com/office/officeart/2005/8/layout/vList2"/>
    <dgm:cxn modelId="{0B3B4340-C5E7-7E49-8D14-2BA20BF307B4}" srcId="{1987F24B-A8CF-EC40-B9EF-4E569ED9DBCA}" destId="{3484C84A-F261-874E-BEFC-8F5A04923B7C}" srcOrd="0" destOrd="0" parTransId="{80498679-A0C5-8444-BA1F-21BA45384235}" sibTransId="{415F45B4-876B-CC49-9E87-F8D0D2038CFE}"/>
    <dgm:cxn modelId="{C34001C1-12ED-4F27-9CFB-7E57B68CDB6B}" type="presOf" srcId="{1987F24B-A8CF-EC40-B9EF-4E569ED9DBCA}" destId="{0EDCBE67-22C4-4D1B-8671-420EDDDA627D}" srcOrd="0" destOrd="0" presId="urn:microsoft.com/office/officeart/2005/8/layout/vList2"/>
    <dgm:cxn modelId="{A28960B9-AC5B-4DEC-AFF1-10E3BCD5129A}" type="presOf" srcId="{B13DD838-30F5-470A-82B7-8B48F7F1244A}" destId="{3EBB9726-86B5-4589-A124-52D05711BEAE}" srcOrd="0" destOrd="0" presId="urn:microsoft.com/office/officeart/2005/8/layout/vList2"/>
    <dgm:cxn modelId="{3EEB1D25-47C2-7C4E-B271-3F4E0207755E}" srcId="{1987F24B-A8CF-EC40-B9EF-4E569ED9DBCA}" destId="{69088496-0B52-DC43-86B6-0611C0F36C9A}" srcOrd="4" destOrd="0" parTransId="{355F6FDB-F10D-4440-8643-C2060DEB5CCE}" sibTransId="{1DA5C74C-A784-AC4B-956C-B148DD3A1C16}"/>
    <dgm:cxn modelId="{29DE8E5E-300E-4CC4-8024-10AB20ED513D}" type="presOf" srcId="{B3E9B2B7-DEE9-C54C-9E2D-B9D3FCA53E21}" destId="{6722D49D-73DD-418E-92D8-91AE59EE6E78}" srcOrd="0" destOrd="0" presId="urn:microsoft.com/office/officeart/2005/8/layout/vList2"/>
    <dgm:cxn modelId="{8EA4709E-B7AB-46E7-B57C-5B1E34668A26}" type="presOf" srcId="{3484C84A-F261-874E-BEFC-8F5A04923B7C}" destId="{0748C199-7D2D-4610-93F1-5FC142014D86}" srcOrd="0" destOrd="0" presId="urn:microsoft.com/office/officeart/2005/8/layout/vList2"/>
    <dgm:cxn modelId="{4C6A8C8C-F352-2447-A956-776E970F7F27}" srcId="{1987F24B-A8CF-EC40-B9EF-4E569ED9DBCA}" destId="{EDF5AF2D-8F1C-1848-AD45-B0B9BA905332}" srcOrd="3" destOrd="0" parTransId="{5CCDDE02-72D8-124C-8767-920EDB8E88F9}" sibTransId="{7C6DA00E-04BB-2C4D-A676-DB3B59AC688E}"/>
    <dgm:cxn modelId="{C9696355-2FFB-4F3C-AE8A-6C60464A3EC1}" srcId="{1987F24B-A8CF-EC40-B9EF-4E569ED9DBCA}" destId="{E8EDE8A5-7F3B-415E-AE58-8C3872380C73}" srcOrd="6" destOrd="0" parTransId="{FEE73292-B482-4642-B161-69FB5B7270DA}" sibTransId="{87E3130E-AAAF-452B-BCD5-A894FE3EE1D9}"/>
    <dgm:cxn modelId="{9525EF08-079C-B64C-AC57-BD35663C5AA1}" srcId="{1987F24B-A8CF-EC40-B9EF-4E569ED9DBCA}" destId="{B3E9B2B7-DEE9-C54C-9E2D-B9D3FCA53E21}" srcOrd="2" destOrd="0" parTransId="{3AFD7789-2D88-9B4C-972F-AE238718DCF2}" sibTransId="{C899519D-2314-4449-B12A-31E153377D5E}"/>
    <dgm:cxn modelId="{5B7DB34B-5AF7-134A-8EA5-76DA05C0CA01}" srcId="{1987F24B-A8CF-EC40-B9EF-4E569ED9DBCA}" destId="{920283DC-F0A0-E246-B4C1-63B318554D40}" srcOrd="1" destOrd="0" parTransId="{30988E6C-F8C5-7C41-A28D-E4957C1618D9}" sibTransId="{CAFCD47C-EE17-DE48-8818-AD7ECF282219}"/>
    <dgm:cxn modelId="{7736B2B2-CA8F-4EEA-A70C-0AFD698F93A9}" type="presOf" srcId="{920283DC-F0A0-E246-B4C1-63B318554D40}" destId="{4C81B067-7CC2-4DEE-9398-D8C41EB34E50}" srcOrd="0" destOrd="0" presId="urn:microsoft.com/office/officeart/2005/8/layout/vList2"/>
    <dgm:cxn modelId="{7DCABEA9-3E79-40E5-B473-2DCDE4B72AEB}" type="presOf" srcId="{EDF5AF2D-8F1C-1848-AD45-B0B9BA905332}" destId="{937661C2-B0FB-47E3-974C-93450A94AA95}" srcOrd="0" destOrd="0" presId="urn:microsoft.com/office/officeart/2005/8/layout/vList2"/>
    <dgm:cxn modelId="{85366EBA-5ABC-4DD7-8909-E642A2453314}" srcId="{1987F24B-A8CF-EC40-B9EF-4E569ED9DBCA}" destId="{B13DD838-30F5-470A-82B7-8B48F7F1244A}" srcOrd="5" destOrd="0" parTransId="{1A392BDF-939C-49E8-BE24-4E884F1C42B1}" sibTransId="{6BBF801D-82FD-448C-84FF-35AFAB473F97}"/>
    <dgm:cxn modelId="{7F3A93D3-0FD6-4A84-AD3A-59AFEED15673}" type="presParOf" srcId="{0EDCBE67-22C4-4D1B-8671-420EDDDA627D}" destId="{0748C199-7D2D-4610-93F1-5FC142014D86}" srcOrd="0" destOrd="0" presId="urn:microsoft.com/office/officeart/2005/8/layout/vList2"/>
    <dgm:cxn modelId="{F56F76E4-7B8B-442E-83E3-162194F297C1}" type="presParOf" srcId="{0EDCBE67-22C4-4D1B-8671-420EDDDA627D}" destId="{5FFE666C-66FD-41F0-BE7B-3709E9E9FEBD}" srcOrd="1" destOrd="0" presId="urn:microsoft.com/office/officeart/2005/8/layout/vList2"/>
    <dgm:cxn modelId="{D4513F29-8300-4C2B-9831-12E6922D80D8}" type="presParOf" srcId="{0EDCBE67-22C4-4D1B-8671-420EDDDA627D}" destId="{4C81B067-7CC2-4DEE-9398-D8C41EB34E50}" srcOrd="2" destOrd="0" presId="urn:microsoft.com/office/officeart/2005/8/layout/vList2"/>
    <dgm:cxn modelId="{28C4FB29-C560-4D6B-94E2-385685E30D71}" type="presParOf" srcId="{0EDCBE67-22C4-4D1B-8671-420EDDDA627D}" destId="{FF44914C-1515-462E-B8C4-AFEF7A67E628}" srcOrd="3" destOrd="0" presId="urn:microsoft.com/office/officeart/2005/8/layout/vList2"/>
    <dgm:cxn modelId="{E3EF3989-6092-4046-A81E-50BEA628BD5F}" type="presParOf" srcId="{0EDCBE67-22C4-4D1B-8671-420EDDDA627D}" destId="{6722D49D-73DD-418E-92D8-91AE59EE6E78}" srcOrd="4" destOrd="0" presId="urn:microsoft.com/office/officeart/2005/8/layout/vList2"/>
    <dgm:cxn modelId="{62911A67-F830-49DB-B04C-DDF572D65F58}" type="presParOf" srcId="{0EDCBE67-22C4-4D1B-8671-420EDDDA627D}" destId="{8164DF4B-A94D-4A14-97E6-FE6732FBE17F}" srcOrd="5" destOrd="0" presId="urn:microsoft.com/office/officeart/2005/8/layout/vList2"/>
    <dgm:cxn modelId="{44C66320-EB11-4774-8595-B6D6F26A8851}" type="presParOf" srcId="{0EDCBE67-22C4-4D1B-8671-420EDDDA627D}" destId="{937661C2-B0FB-47E3-974C-93450A94AA95}" srcOrd="6" destOrd="0" presId="urn:microsoft.com/office/officeart/2005/8/layout/vList2"/>
    <dgm:cxn modelId="{64D6517F-AEBD-41BA-955F-88B4C9669FCC}" type="presParOf" srcId="{0EDCBE67-22C4-4D1B-8671-420EDDDA627D}" destId="{119A82DB-8126-4CB2-A7DD-F6D9F81A5B5F}" srcOrd="7" destOrd="0" presId="urn:microsoft.com/office/officeart/2005/8/layout/vList2"/>
    <dgm:cxn modelId="{E651FF7C-DC0A-4166-AFBC-875BACAAC63D}" type="presParOf" srcId="{0EDCBE67-22C4-4D1B-8671-420EDDDA627D}" destId="{674EFBA5-8D6D-4D14-B61C-25F7C0C233AF}" srcOrd="8" destOrd="0" presId="urn:microsoft.com/office/officeart/2005/8/layout/vList2"/>
    <dgm:cxn modelId="{D0A05C2B-34EE-418A-A07A-6F128197514D}" type="presParOf" srcId="{0EDCBE67-22C4-4D1B-8671-420EDDDA627D}" destId="{6486B662-8FE5-435E-8582-E183D7BD02B2}" srcOrd="9" destOrd="0" presId="urn:microsoft.com/office/officeart/2005/8/layout/vList2"/>
    <dgm:cxn modelId="{FFB7B5DF-F481-49D8-8133-312DEF1729F7}" type="presParOf" srcId="{0EDCBE67-22C4-4D1B-8671-420EDDDA627D}" destId="{3EBB9726-86B5-4589-A124-52D05711BEAE}" srcOrd="10" destOrd="0" presId="urn:microsoft.com/office/officeart/2005/8/layout/vList2"/>
    <dgm:cxn modelId="{BC7DD60F-EE7C-4961-BF1E-A414BA462E3C}" type="presParOf" srcId="{0EDCBE67-22C4-4D1B-8671-420EDDDA627D}" destId="{1B69F573-C659-4AEF-A741-E29C6A66DDAE}" srcOrd="11" destOrd="0" presId="urn:microsoft.com/office/officeart/2005/8/layout/vList2"/>
    <dgm:cxn modelId="{9C97A7C7-9322-43FD-89B8-08E23097D60C}" type="presParOf" srcId="{0EDCBE67-22C4-4D1B-8671-420EDDDA627D}" destId="{512BC999-6646-4556-8F50-C5AC741B356A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D0A1A1-E596-43DF-8923-A3894A700639}">
      <dsp:nvSpPr>
        <dsp:cNvPr id="0" name=""/>
        <dsp:cNvSpPr/>
      </dsp:nvSpPr>
      <dsp:spPr>
        <a:xfrm>
          <a:off x="0" y="0"/>
          <a:ext cx="4990154" cy="8582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200" kern="1200" dirty="0" smtClean="0"/>
            <a:t>Presentación de Plan de Trabajo</a:t>
          </a:r>
          <a:endParaRPr lang="en-US" sz="2200" kern="1200" dirty="0"/>
        </a:p>
      </dsp:txBody>
      <dsp:txXfrm>
        <a:off x="0" y="0"/>
        <a:ext cx="4013844" cy="858294"/>
      </dsp:txXfrm>
    </dsp:sp>
    <dsp:sp modelId="{B9F9C97D-AC26-4CF5-AEFF-B47423B69881}">
      <dsp:nvSpPr>
        <dsp:cNvPr id="0" name=""/>
        <dsp:cNvSpPr/>
      </dsp:nvSpPr>
      <dsp:spPr>
        <a:xfrm>
          <a:off x="372641" y="977502"/>
          <a:ext cx="4990154" cy="8582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200" kern="1200" dirty="0" smtClean="0"/>
            <a:t>Investigación de Campo</a:t>
          </a:r>
          <a:endParaRPr lang="en-US" sz="2200" kern="1200" dirty="0"/>
        </a:p>
      </dsp:txBody>
      <dsp:txXfrm>
        <a:off x="372641" y="977502"/>
        <a:ext cx="4059621" cy="858294"/>
      </dsp:txXfrm>
    </dsp:sp>
    <dsp:sp modelId="{639A2848-5026-4C5A-B8E1-3A49EF0647EE}">
      <dsp:nvSpPr>
        <dsp:cNvPr id="0" name=""/>
        <dsp:cNvSpPr/>
      </dsp:nvSpPr>
      <dsp:spPr>
        <a:xfrm>
          <a:off x="745282" y="1955004"/>
          <a:ext cx="4990154" cy="8582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200" kern="1200" dirty="0" smtClean="0"/>
            <a:t>Elaboración de Informe Preliminar</a:t>
          </a:r>
          <a:endParaRPr lang="en-US" sz="2200" kern="1200" dirty="0"/>
        </a:p>
      </dsp:txBody>
      <dsp:txXfrm>
        <a:off x="745282" y="1955004"/>
        <a:ext cx="4059621" cy="858294"/>
      </dsp:txXfrm>
    </dsp:sp>
    <dsp:sp modelId="{CFF9D58D-63A5-4D7E-AA94-1CF11EB73A2A}">
      <dsp:nvSpPr>
        <dsp:cNvPr id="0" name=""/>
        <dsp:cNvSpPr/>
      </dsp:nvSpPr>
      <dsp:spPr>
        <a:xfrm>
          <a:off x="1117924" y="2932506"/>
          <a:ext cx="4990154" cy="8582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200" kern="1200" dirty="0" smtClean="0"/>
            <a:t>Investigación adicional</a:t>
          </a:r>
          <a:endParaRPr lang="en-US" sz="2200" kern="1200" dirty="0"/>
        </a:p>
      </dsp:txBody>
      <dsp:txXfrm>
        <a:off x="1117924" y="2932506"/>
        <a:ext cx="4059621" cy="858294"/>
      </dsp:txXfrm>
    </dsp:sp>
    <dsp:sp modelId="{F7668A2F-C67A-45D1-87B0-8139D42A7226}">
      <dsp:nvSpPr>
        <dsp:cNvPr id="0" name=""/>
        <dsp:cNvSpPr/>
      </dsp:nvSpPr>
      <dsp:spPr>
        <a:xfrm>
          <a:off x="1490565" y="3910009"/>
          <a:ext cx="4990154" cy="8582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200" kern="1200" dirty="0" smtClean="0"/>
            <a:t>Informe Final y Plan de Acción Regional</a:t>
          </a:r>
          <a:endParaRPr lang="en-US" sz="2200" kern="1200" dirty="0"/>
        </a:p>
      </dsp:txBody>
      <dsp:txXfrm>
        <a:off x="1490565" y="3910009"/>
        <a:ext cx="4059621" cy="858294"/>
      </dsp:txXfrm>
    </dsp:sp>
    <dsp:sp modelId="{AA29CB14-B4B7-4F6E-9534-A677EE497DCA}">
      <dsp:nvSpPr>
        <dsp:cNvPr id="0" name=""/>
        <dsp:cNvSpPr/>
      </dsp:nvSpPr>
      <dsp:spPr>
        <a:xfrm>
          <a:off x="4432262" y="627031"/>
          <a:ext cx="557891" cy="55789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4432262" y="627031"/>
        <a:ext cx="557891" cy="557891"/>
      </dsp:txXfrm>
    </dsp:sp>
    <dsp:sp modelId="{892A50AB-F450-4986-B78D-29BE122D4A0A}">
      <dsp:nvSpPr>
        <dsp:cNvPr id="0" name=""/>
        <dsp:cNvSpPr/>
      </dsp:nvSpPr>
      <dsp:spPr>
        <a:xfrm>
          <a:off x="4804904" y="1604534"/>
          <a:ext cx="557891" cy="55789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4804904" y="1604534"/>
        <a:ext cx="557891" cy="557891"/>
      </dsp:txXfrm>
    </dsp:sp>
    <dsp:sp modelId="{F1D19717-A1E3-442C-8C45-D534533565A5}">
      <dsp:nvSpPr>
        <dsp:cNvPr id="0" name=""/>
        <dsp:cNvSpPr/>
      </dsp:nvSpPr>
      <dsp:spPr>
        <a:xfrm>
          <a:off x="5177545" y="2567731"/>
          <a:ext cx="557891" cy="55789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5177545" y="2567731"/>
        <a:ext cx="557891" cy="557891"/>
      </dsp:txXfrm>
    </dsp:sp>
    <dsp:sp modelId="{78847E78-44D2-4F55-A512-7AF143614AEA}">
      <dsp:nvSpPr>
        <dsp:cNvPr id="0" name=""/>
        <dsp:cNvSpPr/>
      </dsp:nvSpPr>
      <dsp:spPr>
        <a:xfrm>
          <a:off x="5550187" y="3554770"/>
          <a:ext cx="557891" cy="55789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5550187" y="3554770"/>
        <a:ext cx="557891" cy="55789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D25370-CFFF-420A-9869-6C6DB08649E2}">
      <dsp:nvSpPr>
        <dsp:cNvPr id="0" name=""/>
        <dsp:cNvSpPr/>
      </dsp:nvSpPr>
      <dsp:spPr>
        <a:xfrm>
          <a:off x="0" y="0"/>
          <a:ext cx="1552492" cy="8684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600" kern="1200" dirty="0" smtClean="0"/>
            <a:t>Hoy</a:t>
          </a:r>
          <a:endParaRPr lang="en-US" sz="1600" kern="1200" dirty="0"/>
        </a:p>
      </dsp:txBody>
      <dsp:txXfrm>
        <a:off x="0" y="0"/>
        <a:ext cx="564668" cy="868416"/>
      </dsp:txXfrm>
    </dsp:sp>
    <dsp:sp modelId="{5532C74B-823D-4620-A2F4-6EDB4E97ADF5}">
      <dsp:nvSpPr>
        <dsp:cNvPr id="0" name=""/>
        <dsp:cNvSpPr/>
      </dsp:nvSpPr>
      <dsp:spPr>
        <a:xfrm>
          <a:off x="0" y="964905"/>
          <a:ext cx="1552492" cy="8684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0" y="964905"/>
        <a:ext cx="872088" cy="868416"/>
      </dsp:txXfrm>
    </dsp:sp>
    <dsp:sp modelId="{0476B78C-FE30-44B7-886D-D775CFF163EC}">
      <dsp:nvSpPr>
        <dsp:cNvPr id="0" name=""/>
        <dsp:cNvSpPr/>
      </dsp:nvSpPr>
      <dsp:spPr>
        <a:xfrm>
          <a:off x="0" y="1929810"/>
          <a:ext cx="1552492" cy="8684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700" kern="1200" dirty="0" smtClean="0"/>
            <a:t>30 de Mayo</a:t>
          </a:r>
          <a:endParaRPr lang="en-US" sz="1700" kern="1200" dirty="0"/>
        </a:p>
      </dsp:txBody>
      <dsp:txXfrm>
        <a:off x="0" y="1929810"/>
        <a:ext cx="872088" cy="868416"/>
      </dsp:txXfrm>
    </dsp:sp>
    <dsp:sp modelId="{C5E3BF86-2210-4F28-B1F8-B614AACE0A06}">
      <dsp:nvSpPr>
        <dsp:cNvPr id="0" name=""/>
        <dsp:cNvSpPr/>
      </dsp:nvSpPr>
      <dsp:spPr>
        <a:xfrm>
          <a:off x="0" y="2894724"/>
          <a:ext cx="1552492" cy="8684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0" y="2894724"/>
        <a:ext cx="872088" cy="868416"/>
      </dsp:txXfrm>
    </dsp:sp>
    <dsp:sp modelId="{97AC3129-EDD4-4BF2-8E02-BC48DF45B181}">
      <dsp:nvSpPr>
        <dsp:cNvPr id="0" name=""/>
        <dsp:cNvSpPr/>
      </dsp:nvSpPr>
      <dsp:spPr>
        <a:xfrm>
          <a:off x="2" y="3933853"/>
          <a:ext cx="1552492" cy="8684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700" kern="1200" dirty="0" smtClean="0"/>
            <a:t>15 de Agosto</a:t>
          </a:r>
          <a:endParaRPr lang="en-US" sz="1700" kern="1200" dirty="0"/>
        </a:p>
      </dsp:txBody>
      <dsp:txXfrm>
        <a:off x="2" y="3933853"/>
        <a:ext cx="872088" cy="868416"/>
      </dsp:txXfrm>
    </dsp:sp>
    <dsp:sp modelId="{3FCBE0B8-6C3C-4E28-A42F-90F62F1EF923}">
      <dsp:nvSpPr>
        <dsp:cNvPr id="0" name=""/>
        <dsp:cNvSpPr/>
      </dsp:nvSpPr>
      <dsp:spPr>
        <a:xfrm>
          <a:off x="1092821" y="593790"/>
          <a:ext cx="564470" cy="56447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1092821" y="593790"/>
        <a:ext cx="564470" cy="564470"/>
      </dsp:txXfrm>
    </dsp:sp>
    <dsp:sp modelId="{94402848-FB62-477F-B106-C9C4D3A8F68B}">
      <dsp:nvSpPr>
        <dsp:cNvPr id="0" name=""/>
        <dsp:cNvSpPr/>
      </dsp:nvSpPr>
      <dsp:spPr>
        <a:xfrm>
          <a:off x="1113460" y="1632922"/>
          <a:ext cx="564470" cy="56447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1113460" y="1632922"/>
        <a:ext cx="564470" cy="564470"/>
      </dsp:txXfrm>
    </dsp:sp>
    <dsp:sp modelId="{176C584E-E96A-43EE-A946-04D6CD77F61D}">
      <dsp:nvSpPr>
        <dsp:cNvPr id="0" name=""/>
        <dsp:cNvSpPr/>
      </dsp:nvSpPr>
      <dsp:spPr>
        <a:xfrm>
          <a:off x="1134099" y="2597826"/>
          <a:ext cx="564470" cy="56447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1134099" y="2597826"/>
        <a:ext cx="564470" cy="564470"/>
      </dsp:txXfrm>
    </dsp:sp>
    <dsp:sp modelId="{85249F1B-050B-4C13-98DC-C3427217B51E}">
      <dsp:nvSpPr>
        <dsp:cNvPr id="0" name=""/>
        <dsp:cNvSpPr/>
      </dsp:nvSpPr>
      <dsp:spPr>
        <a:xfrm>
          <a:off x="1154732" y="3562733"/>
          <a:ext cx="564470" cy="56447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1154732" y="3562733"/>
        <a:ext cx="564470" cy="56447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F80C6E-1826-4811-8A3F-8F4609B15B07}">
      <dsp:nvSpPr>
        <dsp:cNvPr id="0" name=""/>
        <dsp:cNvSpPr/>
      </dsp:nvSpPr>
      <dsp:spPr>
        <a:xfrm rot="5400000">
          <a:off x="-76289" y="76587"/>
          <a:ext cx="508596" cy="3560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900" kern="1200" dirty="0" smtClean="0"/>
            <a:t>.</a:t>
          </a:r>
          <a:endParaRPr lang="en-US" sz="900" kern="1200" dirty="0"/>
        </a:p>
      </dsp:txBody>
      <dsp:txXfrm rot="5400000">
        <a:off x="-76289" y="76587"/>
        <a:ext cx="508596" cy="356017"/>
      </dsp:txXfrm>
    </dsp:sp>
    <dsp:sp modelId="{E2A2DCEA-78AA-47B3-993E-4A16806D0688}">
      <dsp:nvSpPr>
        <dsp:cNvPr id="0" name=""/>
        <dsp:cNvSpPr/>
      </dsp:nvSpPr>
      <dsp:spPr>
        <a:xfrm rot="5400000">
          <a:off x="4153174" y="-3796859"/>
          <a:ext cx="330587" cy="79249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700" kern="1200" dirty="0" smtClean="0"/>
            <a:t>Institucionalidad de las compras gubernamentales y estructura de las oficinas</a:t>
          </a:r>
          <a:endParaRPr lang="en-US" sz="1700" kern="1200" dirty="0"/>
        </a:p>
      </dsp:txBody>
      <dsp:txXfrm rot="5400000">
        <a:off x="4153174" y="-3796859"/>
        <a:ext cx="330587" cy="7924902"/>
      </dsp:txXfrm>
    </dsp:sp>
    <dsp:sp modelId="{827E3391-947E-4660-9887-C7B22714D043}">
      <dsp:nvSpPr>
        <dsp:cNvPr id="0" name=""/>
        <dsp:cNvSpPr/>
      </dsp:nvSpPr>
      <dsp:spPr>
        <a:xfrm rot="5400000">
          <a:off x="-76289" y="531301"/>
          <a:ext cx="508596" cy="3560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900" kern="1200" dirty="0" smtClean="0"/>
            <a:t>.</a:t>
          </a:r>
          <a:endParaRPr lang="en-US" sz="900" kern="1200" dirty="0"/>
        </a:p>
      </dsp:txBody>
      <dsp:txXfrm rot="5400000">
        <a:off x="-76289" y="531301"/>
        <a:ext cx="508596" cy="356017"/>
      </dsp:txXfrm>
    </dsp:sp>
    <dsp:sp modelId="{D306EA0B-CE7D-4D98-BEDD-94FF3DEA2AAD}">
      <dsp:nvSpPr>
        <dsp:cNvPr id="0" name=""/>
        <dsp:cNvSpPr/>
      </dsp:nvSpPr>
      <dsp:spPr>
        <a:xfrm rot="5400000">
          <a:off x="4153174" y="-3342145"/>
          <a:ext cx="330587" cy="79249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700" kern="1200" dirty="0" smtClean="0"/>
            <a:t>Estructura de Recursos Humanos de las oficinas de compras de la región</a:t>
          </a:r>
          <a:endParaRPr lang="en-US" sz="1700" kern="1200" dirty="0"/>
        </a:p>
      </dsp:txBody>
      <dsp:txXfrm rot="5400000">
        <a:off x="4153174" y="-3342145"/>
        <a:ext cx="330587" cy="7924902"/>
      </dsp:txXfrm>
    </dsp:sp>
    <dsp:sp modelId="{35633CD3-611E-4D09-8042-BD438C332EC3}">
      <dsp:nvSpPr>
        <dsp:cNvPr id="0" name=""/>
        <dsp:cNvSpPr/>
      </dsp:nvSpPr>
      <dsp:spPr>
        <a:xfrm rot="5400000">
          <a:off x="-76289" y="986016"/>
          <a:ext cx="508596" cy="3560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5400000">
        <a:off x="-76289" y="986016"/>
        <a:ext cx="508596" cy="356017"/>
      </dsp:txXfrm>
    </dsp:sp>
    <dsp:sp modelId="{ABE77F7E-CC25-4990-9D94-2FB5644E77DF}">
      <dsp:nvSpPr>
        <dsp:cNvPr id="0" name=""/>
        <dsp:cNvSpPr/>
      </dsp:nvSpPr>
      <dsp:spPr>
        <a:xfrm rot="5400000">
          <a:off x="4153174" y="-2887430"/>
          <a:ext cx="330587" cy="79249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700" kern="1200" smtClean="0"/>
            <a:t>Formación y Certificación del Recurso Humano </a:t>
          </a:r>
          <a:endParaRPr lang="en-US" sz="1700" kern="1200"/>
        </a:p>
      </dsp:txBody>
      <dsp:txXfrm rot="5400000">
        <a:off x="4153174" y="-2887430"/>
        <a:ext cx="330587" cy="7924902"/>
      </dsp:txXfrm>
    </dsp:sp>
    <dsp:sp modelId="{53CDE1B7-4AF0-4184-8196-3A965F6FD55F}">
      <dsp:nvSpPr>
        <dsp:cNvPr id="0" name=""/>
        <dsp:cNvSpPr/>
      </dsp:nvSpPr>
      <dsp:spPr>
        <a:xfrm rot="5400000">
          <a:off x="-76289" y="1440730"/>
          <a:ext cx="508596" cy="3560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5400000">
        <a:off x="-76289" y="1440730"/>
        <a:ext cx="508596" cy="356017"/>
      </dsp:txXfrm>
    </dsp:sp>
    <dsp:sp modelId="{9FBCA933-B53A-4132-B54F-CCD105180B9F}">
      <dsp:nvSpPr>
        <dsp:cNvPr id="0" name=""/>
        <dsp:cNvSpPr/>
      </dsp:nvSpPr>
      <dsp:spPr>
        <a:xfrm rot="5400000">
          <a:off x="4153174" y="-2432716"/>
          <a:ext cx="330587" cy="79249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700" kern="1200" smtClean="0"/>
            <a:t>Normativa vigente (leyes, normas y procedimientos)</a:t>
          </a:r>
          <a:endParaRPr lang="en-US" sz="1700" kern="1200"/>
        </a:p>
      </dsp:txBody>
      <dsp:txXfrm rot="5400000">
        <a:off x="4153174" y="-2432716"/>
        <a:ext cx="330587" cy="7924902"/>
      </dsp:txXfrm>
    </dsp:sp>
    <dsp:sp modelId="{EA20E662-DEEF-4DF5-8AA2-A581BC98BF08}">
      <dsp:nvSpPr>
        <dsp:cNvPr id="0" name=""/>
        <dsp:cNvSpPr/>
      </dsp:nvSpPr>
      <dsp:spPr>
        <a:xfrm rot="5400000">
          <a:off x="-76289" y="1895444"/>
          <a:ext cx="508596" cy="3560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5400000">
        <a:off x="-76289" y="1895444"/>
        <a:ext cx="508596" cy="356017"/>
      </dsp:txXfrm>
    </dsp:sp>
    <dsp:sp modelId="{991539AA-CEDC-4722-AB18-E67F7616DC48}">
      <dsp:nvSpPr>
        <dsp:cNvPr id="0" name=""/>
        <dsp:cNvSpPr/>
      </dsp:nvSpPr>
      <dsp:spPr>
        <a:xfrm rot="5400000">
          <a:off x="4153174" y="-1978002"/>
          <a:ext cx="330587" cy="79249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700" kern="1200" smtClean="0"/>
            <a:t>Maximización del uso de los recursos públicos</a:t>
          </a:r>
          <a:endParaRPr lang="en-US" sz="1700" kern="1200"/>
        </a:p>
      </dsp:txBody>
      <dsp:txXfrm rot="5400000">
        <a:off x="4153174" y="-1978002"/>
        <a:ext cx="330587" cy="7924902"/>
      </dsp:txXfrm>
    </dsp:sp>
    <dsp:sp modelId="{09B7D51C-30EB-4103-9CFC-64FD24EF540D}">
      <dsp:nvSpPr>
        <dsp:cNvPr id="0" name=""/>
        <dsp:cNvSpPr/>
      </dsp:nvSpPr>
      <dsp:spPr>
        <a:xfrm rot="5400000">
          <a:off x="-76289" y="2350159"/>
          <a:ext cx="508596" cy="3560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5400000">
        <a:off x="-76289" y="2350159"/>
        <a:ext cx="508596" cy="356017"/>
      </dsp:txXfrm>
    </dsp:sp>
    <dsp:sp modelId="{D2D0765E-223F-40AB-989C-534AA911EC1E}">
      <dsp:nvSpPr>
        <dsp:cNvPr id="0" name=""/>
        <dsp:cNvSpPr/>
      </dsp:nvSpPr>
      <dsp:spPr>
        <a:xfrm rot="5400000">
          <a:off x="4153174" y="-1523287"/>
          <a:ext cx="330587" cy="79249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700" kern="1200" smtClean="0"/>
            <a:t>Sistemas de compras</a:t>
          </a:r>
          <a:endParaRPr lang="en-US" sz="1700" kern="1200"/>
        </a:p>
      </dsp:txBody>
      <dsp:txXfrm rot="5400000">
        <a:off x="4153174" y="-1523287"/>
        <a:ext cx="330587" cy="7924902"/>
      </dsp:txXfrm>
    </dsp:sp>
    <dsp:sp modelId="{D68A5F2C-D0CC-4ABE-B469-CF8AEE17827E}">
      <dsp:nvSpPr>
        <dsp:cNvPr id="0" name=""/>
        <dsp:cNvSpPr/>
      </dsp:nvSpPr>
      <dsp:spPr>
        <a:xfrm rot="5400000">
          <a:off x="-76289" y="2804873"/>
          <a:ext cx="508596" cy="3560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5400000">
        <a:off x="-76289" y="2804873"/>
        <a:ext cx="508596" cy="356017"/>
      </dsp:txXfrm>
    </dsp:sp>
    <dsp:sp modelId="{873A191B-6A6C-4881-B496-0748D2D3F3C8}">
      <dsp:nvSpPr>
        <dsp:cNvPr id="0" name=""/>
        <dsp:cNvSpPr/>
      </dsp:nvSpPr>
      <dsp:spPr>
        <a:xfrm rot="5400000">
          <a:off x="4153174" y="-1068573"/>
          <a:ext cx="330587" cy="79249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700" kern="1200" smtClean="0"/>
            <a:t>Participación de la Sociedad Civil en los procedimientos de compras </a:t>
          </a:r>
          <a:endParaRPr lang="en-US" sz="1700" kern="1200"/>
        </a:p>
      </dsp:txBody>
      <dsp:txXfrm rot="5400000">
        <a:off x="4153174" y="-1068573"/>
        <a:ext cx="330587" cy="7924902"/>
      </dsp:txXfrm>
    </dsp:sp>
    <dsp:sp modelId="{FC0D1C08-F61C-49CF-988E-C36B3DA15305}">
      <dsp:nvSpPr>
        <dsp:cNvPr id="0" name=""/>
        <dsp:cNvSpPr/>
      </dsp:nvSpPr>
      <dsp:spPr>
        <a:xfrm rot="5400000">
          <a:off x="-76289" y="3259588"/>
          <a:ext cx="508596" cy="3560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5400000">
        <a:off x="-76289" y="3259588"/>
        <a:ext cx="508596" cy="356017"/>
      </dsp:txXfrm>
    </dsp:sp>
    <dsp:sp modelId="{50229E9D-3406-4AB1-ADBC-505ECB0F646A}">
      <dsp:nvSpPr>
        <dsp:cNvPr id="0" name=""/>
        <dsp:cNvSpPr/>
      </dsp:nvSpPr>
      <dsp:spPr>
        <a:xfrm rot="5400000">
          <a:off x="4153174" y="-613858"/>
          <a:ext cx="330587" cy="79249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700" kern="1200" smtClean="0"/>
            <a:t>Nivel de penetración de las TIC y su uso para la gestión de compras </a:t>
          </a:r>
          <a:endParaRPr lang="en-US" sz="1700" kern="1200"/>
        </a:p>
      </dsp:txBody>
      <dsp:txXfrm rot="5400000">
        <a:off x="4153174" y="-613858"/>
        <a:ext cx="330587" cy="7924902"/>
      </dsp:txXfrm>
    </dsp:sp>
    <dsp:sp modelId="{6775F1A3-35D4-4303-9595-2734E4F15B7F}">
      <dsp:nvSpPr>
        <dsp:cNvPr id="0" name=""/>
        <dsp:cNvSpPr/>
      </dsp:nvSpPr>
      <dsp:spPr>
        <a:xfrm rot="5400000">
          <a:off x="-76289" y="3714302"/>
          <a:ext cx="508596" cy="3560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5400000">
        <a:off x="-76289" y="3714302"/>
        <a:ext cx="508596" cy="356017"/>
      </dsp:txXfrm>
    </dsp:sp>
    <dsp:sp modelId="{ABBC531D-99F8-45C8-83DF-CB34715070EC}">
      <dsp:nvSpPr>
        <dsp:cNvPr id="0" name=""/>
        <dsp:cNvSpPr/>
      </dsp:nvSpPr>
      <dsp:spPr>
        <a:xfrm rot="5400000">
          <a:off x="4153174" y="-159144"/>
          <a:ext cx="330587" cy="79249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700" kern="1200" smtClean="0"/>
            <a:t>Mecanismos de coordinación de compras entre oficinas locales  </a:t>
          </a:r>
          <a:endParaRPr lang="en-US" sz="1700" kern="1200"/>
        </a:p>
      </dsp:txBody>
      <dsp:txXfrm rot="5400000">
        <a:off x="4153174" y="-159144"/>
        <a:ext cx="330587" cy="7924902"/>
      </dsp:txXfrm>
    </dsp:sp>
    <dsp:sp modelId="{E6BCE7C1-1B8A-4C3C-AB19-C9885AABD412}">
      <dsp:nvSpPr>
        <dsp:cNvPr id="0" name=""/>
        <dsp:cNvSpPr/>
      </dsp:nvSpPr>
      <dsp:spPr>
        <a:xfrm rot="5400000">
          <a:off x="-76289" y="4169016"/>
          <a:ext cx="508596" cy="3560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5400000">
        <a:off x="-76289" y="4169016"/>
        <a:ext cx="508596" cy="356017"/>
      </dsp:txXfrm>
    </dsp:sp>
    <dsp:sp modelId="{767B93C2-9EDD-4BDB-B78C-A2583F22E3C6}">
      <dsp:nvSpPr>
        <dsp:cNvPr id="0" name=""/>
        <dsp:cNvSpPr/>
      </dsp:nvSpPr>
      <dsp:spPr>
        <a:xfrm rot="5400000">
          <a:off x="4153174" y="295570"/>
          <a:ext cx="330587" cy="79249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700" kern="1200" smtClean="0"/>
            <a:t>Mejores prácticas fuera de la región que se puedan considerar</a:t>
          </a:r>
          <a:endParaRPr lang="en-US" sz="1700" kern="1200"/>
        </a:p>
      </dsp:txBody>
      <dsp:txXfrm rot="5400000">
        <a:off x="4153174" y="295570"/>
        <a:ext cx="330587" cy="7924902"/>
      </dsp:txXfrm>
    </dsp:sp>
    <dsp:sp modelId="{F8C84839-4423-497B-84A7-0A5293BF7119}">
      <dsp:nvSpPr>
        <dsp:cNvPr id="0" name=""/>
        <dsp:cNvSpPr/>
      </dsp:nvSpPr>
      <dsp:spPr>
        <a:xfrm rot="5400000">
          <a:off x="-76289" y="4623731"/>
          <a:ext cx="508596" cy="35601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900" kern="1200" dirty="0" smtClean="0"/>
            <a:t>.</a:t>
          </a:r>
          <a:endParaRPr lang="en-US" sz="900" kern="1200" dirty="0"/>
        </a:p>
      </dsp:txBody>
      <dsp:txXfrm rot="5400000">
        <a:off x="-76289" y="4623731"/>
        <a:ext cx="508596" cy="356017"/>
      </dsp:txXfrm>
    </dsp:sp>
    <dsp:sp modelId="{3AA53065-BD75-47EF-8CE7-4701C812B988}">
      <dsp:nvSpPr>
        <dsp:cNvPr id="0" name=""/>
        <dsp:cNvSpPr/>
      </dsp:nvSpPr>
      <dsp:spPr>
        <a:xfrm rot="5400000">
          <a:off x="4153174" y="750284"/>
          <a:ext cx="330587" cy="79249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GT" sz="1700" kern="1200" dirty="0" smtClean="0"/>
            <a:t>Otros que se consideren de interés </a:t>
          </a:r>
          <a:endParaRPr lang="en-US" sz="1700" kern="1200" dirty="0"/>
        </a:p>
      </dsp:txBody>
      <dsp:txXfrm rot="5400000">
        <a:off x="4153174" y="750284"/>
        <a:ext cx="330587" cy="792490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48C199-7D2D-4610-93F1-5FC142014D86}">
      <dsp:nvSpPr>
        <dsp:cNvPr id="0" name=""/>
        <dsp:cNvSpPr/>
      </dsp:nvSpPr>
      <dsp:spPr>
        <a:xfrm>
          <a:off x="0" y="70404"/>
          <a:ext cx="8640361" cy="7370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2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2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2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3000" kern="1200" dirty="0" smtClean="0"/>
            <a:t>Apertura</a:t>
          </a:r>
          <a:endParaRPr lang="en-US" sz="3000" kern="1200" dirty="0"/>
        </a:p>
      </dsp:txBody>
      <dsp:txXfrm>
        <a:off x="0" y="70404"/>
        <a:ext cx="8640361" cy="737099"/>
      </dsp:txXfrm>
    </dsp:sp>
    <dsp:sp modelId="{4C81B067-7CC2-4DEE-9398-D8C41EB34E50}">
      <dsp:nvSpPr>
        <dsp:cNvPr id="0" name=""/>
        <dsp:cNvSpPr/>
      </dsp:nvSpPr>
      <dsp:spPr>
        <a:xfrm>
          <a:off x="0" y="893904"/>
          <a:ext cx="8640361" cy="737099"/>
        </a:xfrm>
        <a:prstGeom prst="roundRect">
          <a:avLst/>
        </a:prstGeom>
        <a:gradFill rotWithShape="0">
          <a:gsLst>
            <a:gs pos="0">
              <a:schemeClr val="accent2">
                <a:hueOff val="-2887636"/>
                <a:satOff val="2609"/>
                <a:lumOff val="295"/>
                <a:alphaOff val="0"/>
                <a:shade val="60000"/>
              </a:schemeClr>
            </a:gs>
            <a:gs pos="33000">
              <a:schemeClr val="accent2">
                <a:hueOff val="-2887636"/>
                <a:satOff val="2609"/>
                <a:lumOff val="295"/>
                <a:alphaOff val="0"/>
                <a:tint val="86500"/>
              </a:schemeClr>
            </a:gs>
            <a:gs pos="46750">
              <a:schemeClr val="accent2">
                <a:hueOff val="-2887636"/>
                <a:satOff val="2609"/>
                <a:lumOff val="295"/>
                <a:alphaOff val="0"/>
                <a:tint val="71000"/>
                <a:satMod val="112000"/>
              </a:schemeClr>
            </a:gs>
            <a:gs pos="53000">
              <a:schemeClr val="accent2">
                <a:hueOff val="-2887636"/>
                <a:satOff val="2609"/>
                <a:lumOff val="295"/>
                <a:alphaOff val="0"/>
                <a:tint val="71000"/>
                <a:satMod val="112000"/>
              </a:schemeClr>
            </a:gs>
            <a:gs pos="68000">
              <a:schemeClr val="accent2">
                <a:hueOff val="-2887636"/>
                <a:satOff val="2609"/>
                <a:lumOff val="295"/>
                <a:alphaOff val="0"/>
                <a:tint val="86000"/>
              </a:schemeClr>
            </a:gs>
            <a:gs pos="100000">
              <a:schemeClr val="accent2">
                <a:hueOff val="-2887636"/>
                <a:satOff val="2609"/>
                <a:lumOff val="295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3000" kern="1200" dirty="0" smtClean="0"/>
            <a:t>Comunicación fluida</a:t>
          </a:r>
          <a:endParaRPr lang="en-US" sz="3000" kern="1200" dirty="0"/>
        </a:p>
      </dsp:txBody>
      <dsp:txXfrm>
        <a:off x="0" y="893904"/>
        <a:ext cx="8640361" cy="737099"/>
      </dsp:txXfrm>
    </dsp:sp>
    <dsp:sp modelId="{6722D49D-73DD-418E-92D8-91AE59EE6E78}">
      <dsp:nvSpPr>
        <dsp:cNvPr id="0" name=""/>
        <dsp:cNvSpPr/>
      </dsp:nvSpPr>
      <dsp:spPr>
        <a:xfrm>
          <a:off x="0" y="1717404"/>
          <a:ext cx="8640361" cy="737099"/>
        </a:xfrm>
        <a:prstGeom prst="roundRect">
          <a:avLst/>
        </a:prstGeom>
        <a:gradFill rotWithShape="0">
          <a:gsLst>
            <a:gs pos="0">
              <a:schemeClr val="accent2">
                <a:hueOff val="-5775273"/>
                <a:satOff val="5219"/>
                <a:lumOff val="589"/>
                <a:alphaOff val="0"/>
                <a:shade val="60000"/>
              </a:schemeClr>
            </a:gs>
            <a:gs pos="33000">
              <a:schemeClr val="accent2">
                <a:hueOff val="-5775273"/>
                <a:satOff val="5219"/>
                <a:lumOff val="589"/>
                <a:alphaOff val="0"/>
                <a:tint val="86500"/>
              </a:schemeClr>
            </a:gs>
            <a:gs pos="46750">
              <a:schemeClr val="accent2">
                <a:hueOff val="-5775273"/>
                <a:satOff val="5219"/>
                <a:lumOff val="589"/>
                <a:alphaOff val="0"/>
                <a:tint val="71000"/>
                <a:satMod val="112000"/>
              </a:schemeClr>
            </a:gs>
            <a:gs pos="53000">
              <a:schemeClr val="accent2">
                <a:hueOff val="-5775273"/>
                <a:satOff val="5219"/>
                <a:lumOff val="589"/>
                <a:alphaOff val="0"/>
                <a:tint val="71000"/>
                <a:satMod val="112000"/>
              </a:schemeClr>
            </a:gs>
            <a:gs pos="68000">
              <a:schemeClr val="accent2">
                <a:hueOff val="-5775273"/>
                <a:satOff val="5219"/>
                <a:lumOff val="589"/>
                <a:alphaOff val="0"/>
                <a:tint val="86000"/>
              </a:schemeClr>
            </a:gs>
            <a:gs pos="100000">
              <a:schemeClr val="accent2">
                <a:hueOff val="-5775273"/>
                <a:satOff val="5219"/>
                <a:lumOff val="589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3000" kern="1200" dirty="0" smtClean="0"/>
            <a:t>Acceso a documentación</a:t>
          </a:r>
          <a:endParaRPr lang="en-US" sz="3000" kern="1200" dirty="0"/>
        </a:p>
      </dsp:txBody>
      <dsp:txXfrm>
        <a:off x="0" y="1717404"/>
        <a:ext cx="8640361" cy="737099"/>
      </dsp:txXfrm>
    </dsp:sp>
    <dsp:sp modelId="{937661C2-B0FB-47E3-974C-93450A94AA95}">
      <dsp:nvSpPr>
        <dsp:cNvPr id="0" name=""/>
        <dsp:cNvSpPr/>
      </dsp:nvSpPr>
      <dsp:spPr>
        <a:xfrm>
          <a:off x="0" y="2540904"/>
          <a:ext cx="8640361" cy="737099"/>
        </a:xfrm>
        <a:prstGeom prst="roundRect">
          <a:avLst/>
        </a:prstGeom>
        <a:gradFill rotWithShape="0">
          <a:gsLst>
            <a:gs pos="0">
              <a:schemeClr val="accent2">
                <a:hueOff val="-8662909"/>
                <a:satOff val="7828"/>
                <a:lumOff val="884"/>
                <a:alphaOff val="0"/>
                <a:shade val="60000"/>
              </a:schemeClr>
            </a:gs>
            <a:gs pos="33000">
              <a:schemeClr val="accent2">
                <a:hueOff val="-8662909"/>
                <a:satOff val="7828"/>
                <a:lumOff val="884"/>
                <a:alphaOff val="0"/>
                <a:tint val="86500"/>
              </a:schemeClr>
            </a:gs>
            <a:gs pos="46750">
              <a:schemeClr val="accent2">
                <a:hueOff val="-8662909"/>
                <a:satOff val="7828"/>
                <a:lumOff val="884"/>
                <a:alphaOff val="0"/>
                <a:tint val="71000"/>
                <a:satMod val="112000"/>
              </a:schemeClr>
            </a:gs>
            <a:gs pos="53000">
              <a:schemeClr val="accent2">
                <a:hueOff val="-8662909"/>
                <a:satOff val="7828"/>
                <a:lumOff val="884"/>
                <a:alphaOff val="0"/>
                <a:tint val="71000"/>
                <a:satMod val="112000"/>
              </a:schemeClr>
            </a:gs>
            <a:gs pos="68000">
              <a:schemeClr val="accent2">
                <a:hueOff val="-8662909"/>
                <a:satOff val="7828"/>
                <a:lumOff val="884"/>
                <a:alphaOff val="0"/>
                <a:tint val="86000"/>
              </a:schemeClr>
            </a:gs>
            <a:gs pos="100000">
              <a:schemeClr val="accent2">
                <a:hueOff val="-8662909"/>
                <a:satOff val="7828"/>
                <a:lumOff val="884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3000" kern="1200" dirty="0" smtClean="0"/>
            <a:t>Disponibilidad para participar en foros</a:t>
          </a:r>
          <a:endParaRPr lang="en-US" sz="3000" kern="1200" dirty="0"/>
        </a:p>
      </dsp:txBody>
      <dsp:txXfrm>
        <a:off x="0" y="2540904"/>
        <a:ext cx="8640361" cy="737099"/>
      </dsp:txXfrm>
    </dsp:sp>
    <dsp:sp modelId="{674EFBA5-8D6D-4D14-B61C-25F7C0C233AF}">
      <dsp:nvSpPr>
        <dsp:cNvPr id="0" name=""/>
        <dsp:cNvSpPr/>
      </dsp:nvSpPr>
      <dsp:spPr>
        <a:xfrm>
          <a:off x="0" y="3364404"/>
          <a:ext cx="8640361" cy="737099"/>
        </a:xfrm>
        <a:prstGeom prst="roundRect">
          <a:avLst/>
        </a:prstGeom>
        <a:gradFill rotWithShape="0">
          <a:gsLst>
            <a:gs pos="0">
              <a:schemeClr val="accent2">
                <a:hueOff val="-11550546"/>
                <a:satOff val="10438"/>
                <a:lumOff val="1179"/>
                <a:alphaOff val="0"/>
                <a:shade val="60000"/>
              </a:schemeClr>
            </a:gs>
            <a:gs pos="33000">
              <a:schemeClr val="accent2">
                <a:hueOff val="-11550546"/>
                <a:satOff val="10438"/>
                <a:lumOff val="1179"/>
                <a:alphaOff val="0"/>
                <a:tint val="86500"/>
              </a:schemeClr>
            </a:gs>
            <a:gs pos="46750">
              <a:schemeClr val="accent2">
                <a:hueOff val="-11550546"/>
                <a:satOff val="10438"/>
                <a:lumOff val="1179"/>
                <a:alphaOff val="0"/>
                <a:tint val="71000"/>
                <a:satMod val="112000"/>
              </a:schemeClr>
            </a:gs>
            <a:gs pos="53000">
              <a:schemeClr val="accent2">
                <a:hueOff val="-11550546"/>
                <a:satOff val="10438"/>
                <a:lumOff val="1179"/>
                <a:alphaOff val="0"/>
                <a:tint val="71000"/>
                <a:satMod val="112000"/>
              </a:schemeClr>
            </a:gs>
            <a:gs pos="68000">
              <a:schemeClr val="accent2">
                <a:hueOff val="-11550546"/>
                <a:satOff val="10438"/>
                <a:lumOff val="1179"/>
                <a:alphaOff val="0"/>
                <a:tint val="86000"/>
              </a:schemeClr>
            </a:gs>
            <a:gs pos="100000">
              <a:schemeClr val="accent2">
                <a:hueOff val="-11550546"/>
                <a:satOff val="10438"/>
                <a:lumOff val="1179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3000" kern="1200" dirty="0" smtClean="0"/>
            <a:t>Disponibilidad para realizar entrevistas</a:t>
          </a:r>
          <a:endParaRPr lang="en-US" sz="3000" kern="1200" dirty="0"/>
        </a:p>
      </dsp:txBody>
      <dsp:txXfrm>
        <a:off x="0" y="3364404"/>
        <a:ext cx="8640361" cy="737099"/>
      </dsp:txXfrm>
    </dsp:sp>
    <dsp:sp modelId="{3EBB9726-86B5-4589-A124-52D05711BEAE}">
      <dsp:nvSpPr>
        <dsp:cNvPr id="0" name=""/>
        <dsp:cNvSpPr/>
      </dsp:nvSpPr>
      <dsp:spPr>
        <a:xfrm>
          <a:off x="0" y="4187904"/>
          <a:ext cx="8640361" cy="737099"/>
        </a:xfrm>
        <a:prstGeom prst="roundRect">
          <a:avLst/>
        </a:prstGeom>
        <a:gradFill rotWithShape="0">
          <a:gsLst>
            <a:gs pos="0">
              <a:schemeClr val="accent2">
                <a:hueOff val="-14438182"/>
                <a:satOff val="13047"/>
                <a:lumOff val="1473"/>
                <a:alphaOff val="0"/>
                <a:shade val="60000"/>
              </a:schemeClr>
            </a:gs>
            <a:gs pos="33000">
              <a:schemeClr val="accent2">
                <a:hueOff val="-14438182"/>
                <a:satOff val="13047"/>
                <a:lumOff val="1473"/>
                <a:alphaOff val="0"/>
                <a:tint val="86500"/>
              </a:schemeClr>
            </a:gs>
            <a:gs pos="46750">
              <a:schemeClr val="accent2">
                <a:hueOff val="-14438182"/>
                <a:satOff val="13047"/>
                <a:lumOff val="1473"/>
                <a:alphaOff val="0"/>
                <a:tint val="71000"/>
                <a:satMod val="112000"/>
              </a:schemeClr>
            </a:gs>
            <a:gs pos="53000">
              <a:schemeClr val="accent2">
                <a:hueOff val="-14438182"/>
                <a:satOff val="13047"/>
                <a:lumOff val="1473"/>
                <a:alphaOff val="0"/>
                <a:tint val="71000"/>
                <a:satMod val="112000"/>
              </a:schemeClr>
            </a:gs>
            <a:gs pos="68000">
              <a:schemeClr val="accent2">
                <a:hueOff val="-14438182"/>
                <a:satOff val="13047"/>
                <a:lumOff val="1473"/>
                <a:alphaOff val="0"/>
                <a:tint val="86000"/>
              </a:schemeClr>
            </a:gs>
            <a:gs pos="100000">
              <a:schemeClr val="accent2">
                <a:hueOff val="-14438182"/>
                <a:satOff val="13047"/>
                <a:lumOff val="1473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3000" kern="1200" dirty="0" smtClean="0"/>
            <a:t>Retroalimentación a los informes</a:t>
          </a:r>
          <a:endParaRPr lang="en-US" sz="3000" kern="1200" dirty="0"/>
        </a:p>
      </dsp:txBody>
      <dsp:txXfrm>
        <a:off x="0" y="4187904"/>
        <a:ext cx="8640361" cy="737099"/>
      </dsp:txXfrm>
    </dsp:sp>
    <dsp:sp modelId="{512BC999-6646-4556-8F50-C5AC741B356A}">
      <dsp:nvSpPr>
        <dsp:cNvPr id="0" name=""/>
        <dsp:cNvSpPr/>
      </dsp:nvSpPr>
      <dsp:spPr>
        <a:xfrm>
          <a:off x="0" y="5011404"/>
          <a:ext cx="8640361" cy="737099"/>
        </a:xfrm>
        <a:prstGeom prst="roundRect">
          <a:avLst/>
        </a:prstGeom>
        <a:gradFill rotWithShape="0">
          <a:gsLst>
            <a:gs pos="0">
              <a:schemeClr val="accent2">
                <a:hueOff val="-17325818"/>
                <a:satOff val="15657"/>
                <a:lumOff val="1768"/>
                <a:alphaOff val="0"/>
                <a:shade val="60000"/>
              </a:schemeClr>
            </a:gs>
            <a:gs pos="33000">
              <a:schemeClr val="accent2">
                <a:hueOff val="-17325818"/>
                <a:satOff val="15657"/>
                <a:lumOff val="1768"/>
                <a:alphaOff val="0"/>
                <a:tint val="86500"/>
              </a:schemeClr>
            </a:gs>
            <a:gs pos="46750">
              <a:schemeClr val="accent2">
                <a:hueOff val="-17325818"/>
                <a:satOff val="15657"/>
                <a:lumOff val="1768"/>
                <a:alphaOff val="0"/>
                <a:tint val="71000"/>
                <a:satMod val="112000"/>
              </a:schemeClr>
            </a:gs>
            <a:gs pos="53000">
              <a:schemeClr val="accent2">
                <a:hueOff val="-17325818"/>
                <a:satOff val="15657"/>
                <a:lumOff val="1768"/>
                <a:alphaOff val="0"/>
                <a:tint val="71000"/>
                <a:satMod val="112000"/>
              </a:schemeClr>
            </a:gs>
            <a:gs pos="68000">
              <a:schemeClr val="accent2">
                <a:hueOff val="-17325818"/>
                <a:satOff val="15657"/>
                <a:lumOff val="1768"/>
                <a:alphaOff val="0"/>
                <a:tint val="86000"/>
              </a:schemeClr>
            </a:gs>
            <a:gs pos="100000">
              <a:schemeClr val="accent2">
                <a:hueOff val="-17325818"/>
                <a:satOff val="15657"/>
                <a:lumOff val="1768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3000" kern="1200" dirty="0" smtClean="0"/>
            <a:t>Área de trabajo para consultor junior </a:t>
          </a:r>
          <a:endParaRPr lang="en-US" sz="3000" kern="1200" dirty="0"/>
        </a:p>
      </dsp:txBody>
      <dsp:txXfrm>
        <a:off x="0" y="5011404"/>
        <a:ext cx="8640361" cy="737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0A31-F21F-4A8A-BF75-30251BCE57D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549D-BBF0-4121-ABB6-74835D28AC2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0A31-F21F-4A8A-BF75-30251BCE57D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549D-BBF0-4121-ABB6-74835D28AC2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0A31-F21F-4A8A-BF75-30251BCE57D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549D-BBF0-4121-ABB6-74835D28AC2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0A31-F21F-4A8A-BF75-30251BCE57D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549D-BBF0-4121-ABB6-74835D28AC2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0A31-F21F-4A8A-BF75-30251BCE57D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DDD549D-BBF0-4121-ABB6-74835D28AC2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0A31-F21F-4A8A-BF75-30251BCE57D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549D-BBF0-4121-ABB6-74835D28AC2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0A31-F21F-4A8A-BF75-30251BCE57D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549D-BBF0-4121-ABB6-74835D28AC2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0A31-F21F-4A8A-BF75-30251BCE57D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549D-BBF0-4121-ABB6-74835D28AC2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0A31-F21F-4A8A-BF75-30251BCE57D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549D-BBF0-4121-ABB6-74835D28AC2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0A31-F21F-4A8A-BF75-30251BCE57D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549D-BBF0-4121-ABB6-74835D28AC2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0A31-F21F-4A8A-BF75-30251BCE57D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549D-BBF0-4121-ABB6-74835D28AC2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A320A31-F21F-4A8A-BF75-30251BCE57D6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DDD549D-BBF0-4121-ABB6-74835D28AC2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enriquecossich@yahoo.com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3744415"/>
          </a:xfrm>
        </p:spPr>
        <p:txBody>
          <a:bodyPr>
            <a:normAutofit fontScale="90000"/>
          </a:bodyPr>
          <a:lstStyle/>
          <a:p>
            <a:r>
              <a:rPr lang="es-GT" dirty="0" smtClean="0"/>
              <a:t>Capacidad institucional en los sistemas de compras públicas de los países de América central y república dominicana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653136"/>
            <a:ext cx="6400800" cy="1728192"/>
          </a:xfrm>
        </p:spPr>
        <p:txBody>
          <a:bodyPr>
            <a:normAutofit fontScale="92500" lnSpcReduction="20000"/>
          </a:bodyPr>
          <a:lstStyle/>
          <a:p>
            <a:endParaRPr lang="es-GT" dirty="0" smtClean="0"/>
          </a:p>
          <a:p>
            <a:endParaRPr lang="es-GT" dirty="0" smtClean="0"/>
          </a:p>
          <a:p>
            <a:endParaRPr lang="es-GT" dirty="0" smtClean="0"/>
          </a:p>
          <a:p>
            <a:r>
              <a:rPr lang="es-GT" dirty="0" smtClean="0"/>
              <a:t>México, DF, 29 de Marzo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GT" dirty="0" smtClean="0"/>
              <a:t>Objetivo del Grupo de Trabajo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564904"/>
            <a:ext cx="8229600" cy="4061088"/>
          </a:xfrm>
        </p:spPr>
        <p:txBody>
          <a:bodyPr/>
          <a:lstStyle/>
          <a:p>
            <a:r>
              <a:rPr lang="es-GT" dirty="0" smtClean="0"/>
              <a:t>Producir un informe de trabajo que contenga la caracterización de los procesos institucionales de compras gubernamentales en los países participantes, destacando sus experiencias, lecciones aprendidas y generar un plan de acción para los países miembros con recomendaciones para su implementación.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Metodología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483768" y="1412776"/>
          <a:ext cx="6480720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395536" y="1412776"/>
          <a:ext cx="201622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Temática a Considerar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467544" y="1397000"/>
          <a:ext cx="8280920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955893252"/>
              </p:ext>
            </p:extLst>
          </p:nvPr>
        </p:nvGraphicFramePr>
        <p:xfrm>
          <a:off x="180110" y="781398"/>
          <a:ext cx="8640361" cy="58189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"/>
            <a:ext cx="8160327" cy="748146"/>
          </a:xfrm>
        </p:spPr>
        <p:txBody>
          <a:bodyPr>
            <a:normAutofit/>
          </a:bodyPr>
          <a:lstStyle/>
          <a:p>
            <a:r>
              <a:rPr lang="es-GT" dirty="0" smtClean="0"/>
              <a:t>Colaboración Esperada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37813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748C199-7D2D-4610-93F1-5FC142014D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81B067-7CC2-4DEE-9398-D8C41EB34E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22D49D-73DD-418E-92D8-91AE59EE6E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7661C2-B0FB-47E3-974C-93450A94AA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4EFBA5-8D6D-4D14-B61C-25F7C0C233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EBB9726-86B5-4589-A124-52D05711BE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12BC999-6646-4556-8F50-C5AC741B3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42210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GT" dirty="0" smtClean="0"/>
              <a:t>Preguntas y </a:t>
            </a:r>
            <a:r>
              <a:rPr lang="es-GT" dirty="0" smtClean="0"/>
              <a:t>Respuestas</a:t>
            </a:r>
            <a:br>
              <a:rPr lang="es-GT" dirty="0" smtClean="0"/>
            </a:br>
            <a:r>
              <a:rPr lang="es-GT" dirty="0" smtClean="0"/>
              <a:t/>
            </a:r>
            <a:br>
              <a:rPr lang="es-GT" dirty="0" smtClean="0"/>
            </a:br>
            <a:r>
              <a:rPr lang="es-GT" dirty="0" smtClean="0"/>
              <a:t> </a:t>
            </a:r>
            <a:r>
              <a:rPr lang="es-GT" dirty="0" smtClean="0">
                <a:hlinkClick r:id="rId2"/>
              </a:rPr>
              <a:t>enriquecossich@yahoo.com</a:t>
            </a:r>
            <a:r>
              <a:rPr lang="es-GT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</TotalTime>
  <Words>234</Words>
  <Application>Microsoft Office PowerPoint</Application>
  <PresentationFormat>Presentación en pantalla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Apex</vt:lpstr>
      <vt:lpstr>Capacidad institucional en los sistemas de compras públicas de los países de América central y república dominicana</vt:lpstr>
      <vt:lpstr>Objetivo del Grupo de Trabajo 5</vt:lpstr>
      <vt:lpstr>Metodología</vt:lpstr>
      <vt:lpstr>Temática a Considerar</vt:lpstr>
      <vt:lpstr>Colaboración Esperada</vt:lpstr>
      <vt:lpstr>Preguntas y Respuestas   enriquecossich@yahoo.com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Institucionalidad de las compras gubernamentales</dc:title>
  <dc:creator>Enrique</dc:creator>
  <cp:lastModifiedBy>grupoproduccion</cp:lastModifiedBy>
  <cp:revision>10</cp:revision>
  <dcterms:created xsi:type="dcterms:W3CDTF">2012-03-22T01:08:49Z</dcterms:created>
  <dcterms:modified xsi:type="dcterms:W3CDTF">2012-03-29T14:44:02Z</dcterms:modified>
</cp:coreProperties>
</file>